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67" d="100"/>
          <a:sy n="67" d="100"/>
        </p:scale>
        <p:origin x="648"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hammad Sddique Memon" userId="3efba3e3d5124bdb" providerId="LiveId" clId="{4E8F104D-9BDF-4A00-8DB1-F79EAC45C266}"/>
    <pc:docChg chg="undo redo custSel addSld delSld modSld sldOrd">
      <pc:chgData name="Muhammad Sddique Memon" userId="3efba3e3d5124bdb" providerId="LiveId" clId="{4E8F104D-9BDF-4A00-8DB1-F79EAC45C266}" dt="2025-10-19T13:49:34.350" v="1317"/>
      <pc:docMkLst>
        <pc:docMk/>
      </pc:docMkLst>
      <pc:sldChg chg="modAnim">
        <pc:chgData name="Muhammad Sddique Memon" userId="3efba3e3d5124bdb" providerId="LiveId" clId="{4E8F104D-9BDF-4A00-8DB1-F79EAC45C266}" dt="2025-10-19T13:49:34.350" v="1317"/>
        <pc:sldMkLst>
          <pc:docMk/>
          <pc:sldMk cId="2275891455" sldId="256"/>
        </pc:sldMkLst>
      </pc:sldChg>
      <pc:sldChg chg="modSp modAnim">
        <pc:chgData name="Muhammad Sddique Memon" userId="3efba3e3d5124bdb" providerId="LiveId" clId="{4E8F104D-9BDF-4A00-8DB1-F79EAC45C266}" dt="2025-10-09T15:54:23.790" v="1307"/>
        <pc:sldMkLst>
          <pc:docMk/>
          <pc:sldMk cId="1453704210" sldId="257"/>
        </pc:sldMkLst>
        <pc:spChg chg="mod">
          <ac:chgData name="Muhammad Sddique Memon" userId="3efba3e3d5124bdb" providerId="LiveId" clId="{4E8F104D-9BDF-4A00-8DB1-F79EAC45C266}" dt="2025-10-09T15:54:11.940" v="1306"/>
          <ac:spMkLst>
            <pc:docMk/>
            <pc:sldMk cId="1453704210" sldId="257"/>
            <ac:spMk id="2" creationId="{1779BE70-3709-B94F-8C16-6F275575A79E}"/>
          </ac:spMkLst>
        </pc:spChg>
      </pc:sldChg>
      <pc:sldChg chg="modSp mod modAnim">
        <pc:chgData name="Muhammad Sddique Memon" userId="3efba3e3d5124bdb" providerId="LiveId" clId="{4E8F104D-9BDF-4A00-8DB1-F79EAC45C266}" dt="2025-10-19T13:49:09.867" v="1315"/>
        <pc:sldMkLst>
          <pc:docMk/>
          <pc:sldMk cId="3482332864" sldId="258"/>
        </pc:sldMkLst>
        <pc:picChg chg="mod">
          <ac:chgData name="Muhammad Sddique Memon" userId="3efba3e3d5124bdb" providerId="LiveId" clId="{4E8F104D-9BDF-4A00-8DB1-F79EAC45C266}" dt="2025-10-09T15:42:00.285" v="1225" actId="14100"/>
          <ac:picMkLst>
            <pc:docMk/>
            <pc:sldMk cId="3482332864" sldId="258"/>
            <ac:picMk id="5" creationId="{49B11ABA-0E92-4DBA-6207-E07935BF0A37}"/>
          </ac:picMkLst>
        </pc:picChg>
      </pc:sldChg>
      <pc:sldChg chg="new del">
        <pc:chgData name="Muhammad Sddique Memon" userId="3efba3e3d5124bdb" providerId="LiveId" clId="{4E8F104D-9BDF-4A00-8DB1-F79EAC45C266}" dt="2025-10-09T07:16:37.776" v="1" actId="47"/>
        <pc:sldMkLst>
          <pc:docMk/>
          <pc:sldMk cId="2086935620" sldId="259"/>
        </pc:sldMkLst>
      </pc:sldChg>
      <pc:sldChg chg="addSp delSp modSp add mod modAnim">
        <pc:chgData name="Muhammad Sddique Memon" userId="3efba3e3d5124bdb" providerId="LiveId" clId="{4E8F104D-9BDF-4A00-8DB1-F79EAC45C266}" dt="2025-10-09T15:49:07.524" v="1273"/>
        <pc:sldMkLst>
          <pc:docMk/>
          <pc:sldMk cId="3761437880" sldId="259"/>
        </pc:sldMkLst>
        <pc:spChg chg="mod">
          <ac:chgData name="Muhammad Sddique Memon" userId="3efba3e3d5124bdb" providerId="LiveId" clId="{4E8F104D-9BDF-4A00-8DB1-F79EAC45C266}" dt="2025-10-09T07:17:10.533" v="57" actId="20577"/>
          <ac:spMkLst>
            <pc:docMk/>
            <pc:sldMk cId="3761437880" sldId="259"/>
            <ac:spMk id="2" creationId="{1779BE70-3709-B94F-8C16-6F275575A79E}"/>
          </ac:spMkLst>
        </pc:spChg>
        <pc:spChg chg="mod">
          <ac:chgData name="Muhammad Sddique Memon" userId="3efba3e3d5124bdb" providerId="LiveId" clId="{4E8F104D-9BDF-4A00-8DB1-F79EAC45C266}" dt="2025-10-09T07:17:58.422" v="149" actId="20577"/>
          <ac:spMkLst>
            <pc:docMk/>
            <pc:sldMk cId="3761437880" sldId="259"/>
            <ac:spMk id="3" creationId="{E47EC89A-BE68-FF31-FB5D-8255D4A86D57}"/>
          </ac:spMkLst>
        </pc:spChg>
        <pc:graphicFrameChg chg="add del modGraphic">
          <ac:chgData name="Muhammad Sddique Memon" userId="3efba3e3d5124bdb" providerId="LiveId" clId="{4E8F104D-9BDF-4A00-8DB1-F79EAC45C266}" dt="2025-10-09T15:43:20.321" v="1227" actId="478"/>
          <ac:graphicFrameMkLst>
            <pc:docMk/>
            <pc:sldMk cId="3761437880" sldId="259"/>
            <ac:graphicFrameMk id="4" creationId="{1A0D1E8B-2E37-C59B-A4F8-A7000A9CC511}"/>
          </ac:graphicFrameMkLst>
        </pc:graphicFrameChg>
        <pc:graphicFrameChg chg="add del mod modGraphic">
          <ac:chgData name="Muhammad Sddique Memon" userId="3efba3e3d5124bdb" providerId="LiveId" clId="{4E8F104D-9BDF-4A00-8DB1-F79EAC45C266}" dt="2025-10-09T15:44:17.761" v="1237" actId="478"/>
          <ac:graphicFrameMkLst>
            <pc:docMk/>
            <pc:sldMk cId="3761437880" sldId="259"/>
            <ac:graphicFrameMk id="6" creationId="{D515DE15-853F-8387-2A17-A2E7D316B0F0}"/>
          </ac:graphicFrameMkLst>
        </pc:graphicFrameChg>
        <pc:graphicFrameChg chg="add del mod modGraphic">
          <ac:chgData name="Muhammad Sddique Memon" userId="3efba3e3d5124bdb" providerId="LiveId" clId="{4E8F104D-9BDF-4A00-8DB1-F79EAC45C266}" dt="2025-10-09T15:44:56.218" v="1241" actId="1032"/>
          <ac:graphicFrameMkLst>
            <pc:docMk/>
            <pc:sldMk cId="3761437880" sldId="259"/>
            <ac:graphicFrameMk id="7" creationId="{3F9B6324-BED2-B4BD-FF2F-D000BFB621E3}"/>
          </ac:graphicFrameMkLst>
        </pc:graphicFrameChg>
        <pc:picChg chg="mod">
          <ac:chgData name="Muhammad Sddique Memon" userId="3efba3e3d5124bdb" providerId="LiveId" clId="{4E8F104D-9BDF-4A00-8DB1-F79EAC45C266}" dt="2025-10-09T15:45:10.300" v="1247" actId="14100"/>
          <ac:picMkLst>
            <pc:docMk/>
            <pc:sldMk cId="3761437880" sldId="259"/>
            <ac:picMk id="5" creationId="{49B11ABA-0E92-4DBA-6207-E07935BF0A37}"/>
          </ac:picMkLst>
        </pc:picChg>
      </pc:sldChg>
      <pc:sldChg chg="addSp delSp modSp add mod modAnim">
        <pc:chgData name="Muhammad Sddique Memon" userId="3efba3e3d5124bdb" providerId="LiveId" clId="{4E8F104D-9BDF-4A00-8DB1-F79EAC45C266}" dt="2025-10-09T15:49:03.588" v="1272"/>
        <pc:sldMkLst>
          <pc:docMk/>
          <pc:sldMk cId="513396464" sldId="260"/>
        </pc:sldMkLst>
        <pc:spChg chg="mod">
          <ac:chgData name="Muhammad Sddique Memon" userId="3efba3e3d5124bdb" providerId="LiveId" clId="{4E8F104D-9BDF-4A00-8DB1-F79EAC45C266}" dt="2025-10-09T07:20:40.590" v="164" actId="20577"/>
          <ac:spMkLst>
            <pc:docMk/>
            <pc:sldMk cId="513396464" sldId="260"/>
            <ac:spMk id="2" creationId="{1779BE70-3709-B94F-8C16-6F275575A79E}"/>
          </ac:spMkLst>
        </pc:spChg>
        <pc:spChg chg="mod">
          <ac:chgData name="Muhammad Sddique Memon" userId="3efba3e3d5124bdb" providerId="LiveId" clId="{4E8F104D-9BDF-4A00-8DB1-F79EAC45C266}" dt="2025-10-09T07:25:27.361" v="540" actId="20577"/>
          <ac:spMkLst>
            <pc:docMk/>
            <pc:sldMk cId="513396464" sldId="260"/>
            <ac:spMk id="3" creationId="{E47EC89A-BE68-FF31-FB5D-8255D4A86D57}"/>
          </ac:spMkLst>
        </pc:spChg>
        <pc:graphicFrameChg chg="add del mod modGraphic">
          <ac:chgData name="Muhammad Sddique Memon" userId="3efba3e3d5124bdb" providerId="LiveId" clId="{4E8F104D-9BDF-4A00-8DB1-F79EAC45C266}" dt="2025-10-09T13:41:51.738" v="611" actId="21"/>
          <ac:graphicFrameMkLst>
            <pc:docMk/>
            <pc:sldMk cId="513396464" sldId="260"/>
            <ac:graphicFrameMk id="4" creationId="{D43BEF6F-5B69-2630-832F-D3AC37640D08}"/>
          </ac:graphicFrameMkLst>
        </pc:graphicFrameChg>
        <pc:graphicFrameChg chg="add mod">
          <ac:chgData name="Muhammad Sddique Memon" userId="3efba3e3d5124bdb" providerId="LiveId" clId="{4E8F104D-9BDF-4A00-8DB1-F79EAC45C266}" dt="2025-10-09T13:42:33.484" v="617" actId="14100"/>
          <ac:graphicFrameMkLst>
            <pc:docMk/>
            <pc:sldMk cId="513396464" sldId="260"/>
            <ac:graphicFrameMk id="5" creationId="{CE14A90B-18CA-8A77-DBE1-3CB9CA7CCA22}"/>
          </ac:graphicFrameMkLst>
        </pc:graphicFrameChg>
        <pc:picChg chg="del">
          <ac:chgData name="Muhammad Sddique Memon" userId="3efba3e3d5124bdb" providerId="LiveId" clId="{4E8F104D-9BDF-4A00-8DB1-F79EAC45C266}" dt="2025-10-09T07:25:57.569" v="541" actId="478"/>
          <ac:picMkLst>
            <pc:docMk/>
            <pc:sldMk cId="513396464" sldId="260"/>
            <ac:picMk id="5" creationId="{49B11ABA-0E92-4DBA-6207-E07935BF0A37}"/>
          </ac:picMkLst>
        </pc:picChg>
      </pc:sldChg>
      <pc:sldChg chg="addSp delSp modSp add mod modAnim">
        <pc:chgData name="Muhammad Sddique Memon" userId="3efba3e3d5124bdb" providerId="LiveId" clId="{4E8F104D-9BDF-4A00-8DB1-F79EAC45C266}" dt="2025-10-09T15:49:41.945" v="1278"/>
        <pc:sldMkLst>
          <pc:docMk/>
          <pc:sldMk cId="1001352271" sldId="261"/>
        </pc:sldMkLst>
        <pc:spChg chg="mod">
          <ac:chgData name="Muhammad Sddique Memon" userId="3efba3e3d5124bdb" providerId="LiveId" clId="{4E8F104D-9BDF-4A00-8DB1-F79EAC45C266}" dt="2025-10-09T13:43:13.853" v="631" actId="20577"/>
          <ac:spMkLst>
            <pc:docMk/>
            <pc:sldMk cId="1001352271" sldId="261"/>
            <ac:spMk id="2" creationId="{1779BE70-3709-B94F-8C16-6F275575A79E}"/>
          </ac:spMkLst>
        </pc:spChg>
        <pc:spChg chg="mod">
          <ac:chgData name="Muhammad Sddique Memon" userId="3efba3e3d5124bdb" providerId="LiveId" clId="{4E8F104D-9BDF-4A00-8DB1-F79EAC45C266}" dt="2025-10-09T13:46:01.946" v="925" actId="20577"/>
          <ac:spMkLst>
            <pc:docMk/>
            <pc:sldMk cId="1001352271" sldId="261"/>
            <ac:spMk id="3" creationId="{E47EC89A-BE68-FF31-FB5D-8255D4A86D57}"/>
          </ac:spMkLst>
        </pc:spChg>
        <pc:graphicFrameChg chg="del mod">
          <ac:chgData name="Muhammad Sddique Memon" userId="3efba3e3d5124bdb" providerId="LiveId" clId="{4E8F104D-9BDF-4A00-8DB1-F79EAC45C266}" dt="2025-10-09T13:43:23.679" v="636" actId="478"/>
          <ac:graphicFrameMkLst>
            <pc:docMk/>
            <pc:sldMk cId="1001352271" sldId="261"/>
            <ac:graphicFrameMk id="5" creationId="{CE14A90B-18CA-8A77-DBE1-3CB9CA7CCA22}"/>
          </ac:graphicFrameMkLst>
        </pc:graphicFrameChg>
        <pc:picChg chg="add mod">
          <ac:chgData name="Muhammad Sddique Memon" userId="3efba3e3d5124bdb" providerId="LiveId" clId="{4E8F104D-9BDF-4A00-8DB1-F79EAC45C266}" dt="2025-10-09T13:49:03.595" v="930" actId="1076"/>
          <ac:picMkLst>
            <pc:docMk/>
            <pc:sldMk cId="1001352271" sldId="261"/>
            <ac:picMk id="6" creationId="{64771C94-E9C9-82DA-3AFB-B36DF84146E9}"/>
          </ac:picMkLst>
        </pc:picChg>
      </pc:sldChg>
      <pc:sldChg chg="modSp add del mod">
        <pc:chgData name="Muhammad Sddique Memon" userId="3efba3e3d5124bdb" providerId="LiveId" clId="{4E8F104D-9BDF-4A00-8DB1-F79EAC45C266}" dt="2025-10-09T13:43:04.365" v="618" actId="2696"/>
        <pc:sldMkLst>
          <pc:docMk/>
          <pc:sldMk cId="2695373570" sldId="261"/>
        </pc:sldMkLst>
        <pc:spChg chg="mod">
          <ac:chgData name="Muhammad Sddique Memon" userId="3efba3e3d5124bdb" providerId="LiveId" clId="{4E8F104D-9BDF-4A00-8DB1-F79EAC45C266}" dt="2025-10-09T07:26:34.167" v="569" actId="20577"/>
          <ac:spMkLst>
            <pc:docMk/>
            <pc:sldMk cId="2695373570" sldId="261"/>
            <ac:spMk id="2" creationId="{1779BE70-3709-B94F-8C16-6F275575A79E}"/>
          </ac:spMkLst>
        </pc:spChg>
        <pc:spChg chg="mod">
          <ac:chgData name="Muhammad Sddique Memon" userId="3efba3e3d5124bdb" providerId="LiveId" clId="{4E8F104D-9BDF-4A00-8DB1-F79EAC45C266}" dt="2025-10-09T07:26:51.316" v="571" actId="14100"/>
          <ac:spMkLst>
            <pc:docMk/>
            <pc:sldMk cId="2695373570" sldId="261"/>
            <ac:spMk id="3" creationId="{E47EC89A-BE68-FF31-FB5D-8255D4A86D57}"/>
          </ac:spMkLst>
        </pc:spChg>
      </pc:sldChg>
      <pc:sldChg chg="modSp add mod modAnim">
        <pc:chgData name="Muhammad Sddique Memon" userId="3efba3e3d5124bdb" providerId="LiveId" clId="{4E8F104D-9BDF-4A00-8DB1-F79EAC45C266}" dt="2025-10-09T15:54:41.567" v="1308"/>
        <pc:sldMkLst>
          <pc:docMk/>
          <pc:sldMk cId="4282255887" sldId="262"/>
        </pc:sldMkLst>
        <pc:spChg chg="mod">
          <ac:chgData name="Muhammad Sddique Memon" userId="3efba3e3d5124bdb" providerId="LiveId" clId="{4E8F104D-9BDF-4A00-8DB1-F79EAC45C266}" dt="2025-10-09T13:49:45.610" v="941" actId="20577"/>
          <ac:spMkLst>
            <pc:docMk/>
            <pc:sldMk cId="4282255887" sldId="262"/>
            <ac:spMk id="2" creationId="{1779BE70-3709-B94F-8C16-6F275575A79E}"/>
          </ac:spMkLst>
        </pc:spChg>
        <pc:spChg chg="mod">
          <ac:chgData name="Muhammad Sddique Memon" userId="3efba3e3d5124bdb" providerId="LiveId" clId="{4E8F104D-9BDF-4A00-8DB1-F79EAC45C266}" dt="2025-10-09T15:17:40.515" v="1129" actId="27636"/>
          <ac:spMkLst>
            <pc:docMk/>
            <pc:sldMk cId="4282255887" sldId="262"/>
            <ac:spMk id="3" creationId="{E47EC89A-BE68-FF31-FB5D-8255D4A86D57}"/>
          </ac:spMkLst>
        </pc:spChg>
        <pc:picChg chg="mod">
          <ac:chgData name="Muhammad Sddique Memon" userId="3efba3e3d5124bdb" providerId="LiveId" clId="{4E8F104D-9BDF-4A00-8DB1-F79EAC45C266}" dt="2025-10-09T15:18:54.727" v="1130" actId="14826"/>
          <ac:picMkLst>
            <pc:docMk/>
            <pc:sldMk cId="4282255887" sldId="262"/>
            <ac:picMk id="6" creationId="{64771C94-E9C9-82DA-3AFB-B36DF84146E9}"/>
          </ac:picMkLst>
        </pc:picChg>
      </pc:sldChg>
      <pc:sldChg chg="delSp modSp add mod modAnim">
        <pc:chgData name="Muhammad Sddique Memon" userId="3efba3e3d5124bdb" providerId="LiveId" clId="{4E8F104D-9BDF-4A00-8DB1-F79EAC45C266}" dt="2025-10-09T15:54:47.132" v="1309"/>
        <pc:sldMkLst>
          <pc:docMk/>
          <pc:sldMk cId="4122089738" sldId="263"/>
        </pc:sldMkLst>
        <pc:spChg chg="mod">
          <ac:chgData name="Muhammad Sddique Memon" userId="3efba3e3d5124bdb" providerId="LiveId" clId="{4E8F104D-9BDF-4A00-8DB1-F79EAC45C266}" dt="2025-10-09T15:17:34.401" v="1127"/>
          <ac:spMkLst>
            <pc:docMk/>
            <pc:sldMk cId="4122089738" sldId="263"/>
            <ac:spMk id="3" creationId="{E47EC89A-BE68-FF31-FB5D-8255D4A86D57}"/>
          </ac:spMkLst>
        </pc:spChg>
        <pc:picChg chg="del">
          <ac:chgData name="Muhammad Sddique Memon" userId="3efba3e3d5124bdb" providerId="LiveId" clId="{4E8F104D-9BDF-4A00-8DB1-F79EAC45C266}" dt="2025-10-09T15:16:45.541" v="1103" actId="478"/>
          <ac:picMkLst>
            <pc:docMk/>
            <pc:sldMk cId="4122089738" sldId="263"/>
            <ac:picMk id="6" creationId="{64771C94-E9C9-82DA-3AFB-B36DF84146E9}"/>
          </ac:picMkLst>
        </pc:picChg>
      </pc:sldChg>
      <pc:sldChg chg="modSp add mod ord modAnim">
        <pc:chgData name="Muhammad Sddique Memon" userId="3efba3e3d5124bdb" providerId="LiveId" clId="{4E8F104D-9BDF-4A00-8DB1-F79EAC45C266}" dt="2025-10-09T15:50:58.072" v="1294"/>
        <pc:sldMkLst>
          <pc:docMk/>
          <pc:sldMk cId="1746955041" sldId="264"/>
        </pc:sldMkLst>
        <pc:spChg chg="mod">
          <ac:chgData name="Muhammad Sddique Memon" userId="3efba3e3d5124bdb" providerId="LiveId" clId="{4E8F104D-9BDF-4A00-8DB1-F79EAC45C266}" dt="2025-10-09T15:19:41.348" v="1168" actId="20577"/>
          <ac:spMkLst>
            <pc:docMk/>
            <pc:sldMk cId="1746955041" sldId="264"/>
            <ac:spMk id="2" creationId="{1779BE70-3709-B94F-8C16-6F275575A79E}"/>
          </ac:spMkLst>
        </pc:spChg>
        <pc:spChg chg="mod">
          <ac:chgData name="Muhammad Sddique Memon" userId="3efba3e3d5124bdb" providerId="LiveId" clId="{4E8F104D-9BDF-4A00-8DB1-F79EAC45C266}" dt="2025-10-09T15:24:13.575" v="1171" actId="20577"/>
          <ac:spMkLst>
            <pc:docMk/>
            <pc:sldMk cId="1746955041" sldId="264"/>
            <ac:spMk id="3" creationId="{E47EC89A-BE68-FF31-FB5D-8255D4A86D57}"/>
          </ac:spMkLst>
        </pc:spChg>
        <pc:picChg chg="mod">
          <ac:chgData name="Muhammad Sddique Memon" userId="3efba3e3d5124bdb" providerId="LiveId" clId="{4E8F104D-9BDF-4A00-8DB1-F79EAC45C266}" dt="2025-10-09T15:37:40.655" v="1173" actId="14100"/>
          <ac:picMkLst>
            <pc:docMk/>
            <pc:sldMk cId="1746955041" sldId="264"/>
            <ac:picMk id="6" creationId="{64771C94-E9C9-82DA-3AFB-B36DF84146E9}"/>
          </ac:picMkLst>
        </pc:picChg>
      </pc:sldChg>
      <pc:sldChg chg="add del">
        <pc:chgData name="Muhammad Sddique Memon" userId="3efba3e3d5124bdb" providerId="LiveId" clId="{4E8F104D-9BDF-4A00-8DB1-F79EAC45C266}" dt="2025-10-09T15:19:15.869" v="1132" actId="2696"/>
        <pc:sldMkLst>
          <pc:docMk/>
          <pc:sldMk cId="2280276561" sldId="264"/>
        </pc:sldMkLst>
      </pc:sldChg>
      <pc:sldChg chg="modSp add mod modAnim">
        <pc:chgData name="Muhammad Sddique Memon" userId="3efba3e3d5124bdb" providerId="LiveId" clId="{4E8F104D-9BDF-4A00-8DB1-F79EAC45C266}" dt="2025-10-19T13:48:41.326" v="1313"/>
        <pc:sldMkLst>
          <pc:docMk/>
          <pc:sldMk cId="56730472" sldId="265"/>
        </pc:sldMkLst>
        <pc:spChg chg="mod">
          <ac:chgData name="Muhammad Sddique Memon" userId="3efba3e3d5124bdb" providerId="LiveId" clId="{4E8F104D-9BDF-4A00-8DB1-F79EAC45C266}" dt="2025-10-09T15:38:18.465" v="1183" actId="20577"/>
          <ac:spMkLst>
            <pc:docMk/>
            <pc:sldMk cId="56730472" sldId="265"/>
            <ac:spMk id="2" creationId="{1779BE70-3709-B94F-8C16-6F275575A79E}"/>
          </ac:spMkLst>
        </pc:spChg>
        <pc:spChg chg="mod">
          <ac:chgData name="Muhammad Sddique Memon" userId="3efba3e3d5124bdb" providerId="LiveId" clId="{4E8F104D-9BDF-4A00-8DB1-F79EAC45C266}" dt="2025-10-09T15:38:50.338" v="1220" actId="242"/>
          <ac:spMkLst>
            <pc:docMk/>
            <pc:sldMk cId="56730472" sldId="265"/>
            <ac:spMk id="3" creationId="{E47EC89A-BE68-FF31-FB5D-8255D4A86D57}"/>
          </ac:spMkLst>
        </pc:spChg>
        <pc:picChg chg="mod">
          <ac:chgData name="Muhammad Sddique Memon" userId="3efba3e3d5124bdb" providerId="LiveId" clId="{4E8F104D-9BDF-4A00-8DB1-F79EAC45C266}" dt="2025-10-09T15:40:02.999" v="1223" actId="14100"/>
          <ac:picMkLst>
            <pc:docMk/>
            <pc:sldMk cId="56730472" sldId="265"/>
            <ac:picMk id="6" creationId="{64771C94-E9C9-82DA-3AFB-B36DF84146E9}"/>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A204B5C-B367-4013-89AD-473CA73E6F49}"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PK"/>
        </a:p>
      </dgm:t>
    </dgm:pt>
    <dgm:pt modelId="{2AE9E1C2-1153-4DD5-A35D-1FB98CADE555}">
      <dgm:prSet phldrT="[Text]"/>
      <dgm:spPr/>
      <dgm:t>
        <a:bodyPr/>
        <a:lstStyle/>
        <a:p>
          <a:r>
            <a:rPr lang="en-US" dirty="0"/>
            <a:t>CLOUD COMPUTING</a:t>
          </a:r>
          <a:endParaRPr lang="en-PK" dirty="0"/>
        </a:p>
      </dgm:t>
    </dgm:pt>
    <dgm:pt modelId="{B3591055-2DE1-425F-B452-D25E03EDF096}" type="parTrans" cxnId="{A143EE6B-63B6-4421-B50A-72DA87243180}">
      <dgm:prSet/>
      <dgm:spPr/>
      <dgm:t>
        <a:bodyPr/>
        <a:lstStyle/>
        <a:p>
          <a:endParaRPr lang="en-PK"/>
        </a:p>
      </dgm:t>
    </dgm:pt>
    <dgm:pt modelId="{EA57C488-B2DA-449B-A669-1F73FF4C8AE1}" type="sibTrans" cxnId="{A143EE6B-63B6-4421-B50A-72DA87243180}">
      <dgm:prSet/>
      <dgm:spPr/>
      <dgm:t>
        <a:bodyPr/>
        <a:lstStyle/>
        <a:p>
          <a:endParaRPr lang="en-PK"/>
        </a:p>
      </dgm:t>
    </dgm:pt>
    <dgm:pt modelId="{FBCC607E-E243-4F1D-9E58-C1821663F9BE}">
      <dgm:prSet phldrT="[Text]"/>
      <dgm:spPr/>
      <dgm:t>
        <a:bodyPr/>
        <a:lstStyle/>
        <a:p>
          <a:r>
            <a:rPr lang="en-US" dirty="0"/>
            <a:t>IaaS</a:t>
          </a:r>
          <a:endParaRPr lang="en-PK" dirty="0"/>
        </a:p>
      </dgm:t>
    </dgm:pt>
    <dgm:pt modelId="{E54EA9DC-36D2-4D02-A893-208FEE7A1E5C}" type="parTrans" cxnId="{1CCEEA80-B66F-4CBC-9C32-EF84F8BFE7D3}">
      <dgm:prSet/>
      <dgm:spPr/>
      <dgm:t>
        <a:bodyPr/>
        <a:lstStyle/>
        <a:p>
          <a:endParaRPr lang="en-PK"/>
        </a:p>
      </dgm:t>
    </dgm:pt>
    <dgm:pt modelId="{EE81FCE3-3611-4216-8FAA-3D952CA0CE7E}" type="sibTrans" cxnId="{1CCEEA80-B66F-4CBC-9C32-EF84F8BFE7D3}">
      <dgm:prSet/>
      <dgm:spPr/>
      <dgm:t>
        <a:bodyPr/>
        <a:lstStyle/>
        <a:p>
          <a:endParaRPr lang="en-PK"/>
        </a:p>
      </dgm:t>
    </dgm:pt>
    <dgm:pt modelId="{E8EAAF4F-3BF8-41C7-A22D-F014F853EA43}">
      <dgm:prSet phldrT="[Text]"/>
      <dgm:spPr/>
      <dgm:t>
        <a:bodyPr/>
        <a:lstStyle/>
        <a:p>
          <a:r>
            <a:rPr lang="en-US" dirty="0" err="1"/>
            <a:t>Paas</a:t>
          </a:r>
          <a:endParaRPr lang="en-PK" dirty="0"/>
        </a:p>
      </dgm:t>
    </dgm:pt>
    <dgm:pt modelId="{E238B1BC-6F5F-4D23-BE24-7897AC1FEEEE}" type="parTrans" cxnId="{BD65A3F2-77C2-4485-AC57-F60030355EAF}">
      <dgm:prSet/>
      <dgm:spPr/>
      <dgm:t>
        <a:bodyPr/>
        <a:lstStyle/>
        <a:p>
          <a:endParaRPr lang="en-PK"/>
        </a:p>
      </dgm:t>
    </dgm:pt>
    <dgm:pt modelId="{BCE07A08-BA38-4DAC-8F50-6720759CF68D}" type="sibTrans" cxnId="{BD65A3F2-77C2-4485-AC57-F60030355EAF}">
      <dgm:prSet/>
      <dgm:spPr/>
      <dgm:t>
        <a:bodyPr/>
        <a:lstStyle/>
        <a:p>
          <a:endParaRPr lang="en-PK"/>
        </a:p>
      </dgm:t>
    </dgm:pt>
    <dgm:pt modelId="{098171F9-59AB-4ACD-9530-F983EE676359}">
      <dgm:prSet phldrT="[Text]"/>
      <dgm:spPr/>
      <dgm:t>
        <a:bodyPr/>
        <a:lstStyle/>
        <a:p>
          <a:r>
            <a:rPr lang="en-US" dirty="0" err="1"/>
            <a:t>Saas</a:t>
          </a:r>
          <a:endParaRPr lang="en-PK" dirty="0"/>
        </a:p>
      </dgm:t>
    </dgm:pt>
    <dgm:pt modelId="{07C69AA8-86C8-4B5A-80BA-3C43A17E0179}" type="parTrans" cxnId="{76679452-0274-4A3C-AF37-EAA12C6CBE74}">
      <dgm:prSet/>
      <dgm:spPr/>
      <dgm:t>
        <a:bodyPr/>
        <a:lstStyle/>
        <a:p>
          <a:endParaRPr lang="en-PK"/>
        </a:p>
      </dgm:t>
    </dgm:pt>
    <dgm:pt modelId="{AB0650D4-0074-4359-A025-2B3BC29AC962}" type="sibTrans" cxnId="{76679452-0274-4A3C-AF37-EAA12C6CBE74}">
      <dgm:prSet/>
      <dgm:spPr/>
      <dgm:t>
        <a:bodyPr/>
        <a:lstStyle/>
        <a:p>
          <a:endParaRPr lang="en-PK"/>
        </a:p>
      </dgm:t>
    </dgm:pt>
    <dgm:pt modelId="{A80E0B34-F7C0-44A4-B16D-C3BCD6318DB2}" type="pres">
      <dgm:prSet presAssocID="{DA204B5C-B367-4013-89AD-473CA73E6F49}" presName="Name0" presStyleCnt="0">
        <dgm:presLayoutVars>
          <dgm:chPref val="1"/>
          <dgm:dir/>
          <dgm:animOne val="branch"/>
          <dgm:animLvl val="lvl"/>
          <dgm:resizeHandles val="exact"/>
        </dgm:presLayoutVars>
      </dgm:prSet>
      <dgm:spPr/>
    </dgm:pt>
    <dgm:pt modelId="{133C5A72-D747-4002-8C53-F2E6EB113786}" type="pres">
      <dgm:prSet presAssocID="{2AE9E1C2-1153-4DD5-A35D-1FB98CADE555}" presName="root1" presStyleCnt="0"/>
      <dgm:spPr/>
    </dgm:pt>
    <dgm:pt modelId="{EECEA0F3-E5EC-4EF5-A011-1964A7401602}" type="pres">
      <dgm:prSet presAssocID="{2AE9E1C2-1153-4DD5-A35D-1FB98CADE555}" presName="LevelOneTextNode" presStyleLbl="node0" presStyleIdx="0" presStyleCnt="1">
        <dgm:presLayoutVars>
          <dgm:chPref val="3"/>
        </dgm:presLayoutVars>
      </dgm:prSet>
      <dgm:spPr/>
    </dgm:pt>
    <dgm:pt modelId="{C7AF04C1-FB01-4466-B123-7533EDAAC599}" type="pres">
      <dgm:prSet presAssocID="{2AE9E1C2-1153-4DD5-A35D-1FB98CADE555}" presName="level2hierChild" presStyleCnt="0"/>
      <dgm:spPr/>
    </dgm:pt>
    <dgm:pt modelId="{9E5C5EE5-5E4D-4969-8248-D1A09806B8BF}" type="pres">
      <dgm:prSet presAssocID="{E54EA9DC-36D2-4D02-A893-208FEE7A1E5C}" presName="conn2-1" presStyleLbl="parChTrans1D2" presStyleIdx="0" presStyleCnt="3"/>
      <dgm:spPr/>
    </dgm:pt>
    <dgm:pt modelId="{6ADC25AC-1684-4462-9DE5-E835A3C36BE5}" type="pres">
      <dgm:prSet presAssocID="{E54EA9DC-36D2-4D02-A893-208FEE7A1E5C}" presName="connTx" presStyleLbl="parChTrans1D2" presStyleIdx="0" presStyleCnt="3"/>
      <dgm:spPr/>
    </dgm:pt>
    <dgm:pt modelId="{9B5F7803-E424-4EC6-8DED-E5AF4B6493C3}" type="pres">
      <dgm:prSet presAssocID="{FBCC607E-E243-4F1D-9E58-C1821663F9BE}" presName="root2" presStyleCnt="0"/>
      <dgm:spPr/>
    </dgm:pt>
    <dgm:pt modelId="{75A012C3-1E3D-4AB6-9AB3-47FD0D1468BE}" type="pres">
      <dgm:prSet presAssocID="{FBCC607E-E243-4F1D-9E58-C1821663F9BE}" presName="LevelTwoTextNode" presStyleLbl="node2" presStyleIdx="0" presStyleCnt="3">
        <dgm:presLayoutVars>
          <dgm:chPref val="3"/>
        </dgm:presLayoutVars>
      </dgm:prSet>
      <dgm:spPr/>
    </dgm:pt>
    <dgm:pt modelId="{BDA7FE8A-63E8-48BD-AF65-0DACC3622900}" type="pres">
      <dgm:prSet presAssocID="{FBCC607E-E243-4F1D-9E58-C1821663F9BE}" presName="level3hierChild" presStyleCnt="0"/>
      <dgm:spPr/>
    </dgm:pt>
    <dgm:pt modelId="{36B04680-2ADE-4FF4-9277-A97D7BB37968}" type="pres">
      <dgm:prSet presAssocID="{E238B1BC-6F5F-4D23-BE24-7897AC1FEEEE}" presName="conn2-1" presStyleLbl="parChTrans1D2" presStyleIdx="1" presStyleCnt="3"/>
      <dgm:spPr/>
    </dgm:pt>
    <dgm:pt modelId="{238C2512-7D7C-4393-8118-84299CDF208F}" type="pres">
      <dgm:prSet presAssocID="{E238B1BC-6F5F-4D23-BE24-7897AC1FEEEE}" presName="connTx" presStyleLbl="parChTrans1D2" presStyleIdx="1" presStyleCnt="3"/>
      <dgm:spPr/>
    </dgm:pt>
    <dgm:pt modelId="{D296630E-C418-4A93-9204-D083894B642E}" type="pres">
      <dgm:prSet presAssocID="{E8EAAF4F-3BF8-41C7-A22D-F014F853EA43}" presName="root2" presStyleCnt="0"/>
      <dgm:spPr/>
    </dgm:pt>
    <dgm:pt modelId="{996A0E48-DE8D-44BB-B2CE-10DB8A2F11AF}" type="pres">
      <dgm:prSet presAssocID="{E8EAAF4F-3BF8-41C7-A22D-F014F853EA43}" presName="LevelTwoTextNode" presStyleLbl="node2" presStyleIdx="1" presStyleCnt="3">
        <dgm:presLayoutVars>
          <dgm:chPref val="3"/>
        </dgm:presLayoutVars>
      </dgm:prSet>
      <dgm:spPr/>
    </dgm:pt>
    <dgm:pt modelId="{B7B5E79C-0D34-4023-9725-4825F6658AD3}" type="pres">
      <dgm:prSet presAssocID="{E8EAAF4F-3BF8-41C7-A22D-F014F853EA43}" presName="level3hierChild" presStyleCnt="0"/>
      <dgm:spPr/>
    </dgm:pt>
    <dgm:pt modelId="{342B8922-F8D4-42A0-A83B-1C5F7655DAC2}" type="pres">
      <dgm:prSet presAssocID="{07C69AA8-86C8-4B5A-80BA-3C43A17E0179}" presName="conn2-1" presStyleLbl="parChTrans1D2" presStyleIdx="2" presStyleCnt="3"/>
      <dgm:spPr/>
    </dgm:pt>
    <dgm:pt modelId="{E0D1F749-2229-4EBB-9DBA-BA27496367B3}" type="pres">
      <dgm:prSet presAssocID="{07C69AA8-86C8-4B5A-80BA-3C43A17E0179}" presName="connTx" presStyleLbl="parChTrans1D2" presStyleIdx="2" presStyleCnt="3"/>
      <dgm:spPr/>
    </dgm:pt>
    <dgm:pt modelId="{8130267D-771C-4D9C-96F1-CBAC25EE0B38}" type="pres">
      <dgm:prSet presAssocID="{098171F9-59AB-4ACD-9530-F983EE676359}" presName="root2" presStyleCnt="0"/>
      <dgm:spPr/>
    </dgm:pt>
    <dgm:pt modelId="{86D5E106-7218-4783-B29E-B9F7DDC4DEDD}" type="pres">
      <dgm:prSet presAssocID="{098171F9-59AB-4ACD-9530-F983EE676359}" presName="LevelTwoTextNode" presStyleLbl="node2" presStyleIdx="2" presStyleCnt="3">
        <dgm:presLayoutVars>
          <dgm:chPref val="3"/>
        </dgm:presLayoutVars>
      </dgm:prSet>
      <dgm:spPr/>
    </dgm:pt>
    <dgm:pt modelId="{F3EEDF28-4250-485B-BEB5-1BE7B91A7680}" type="pres">
      <dgm:prSet presAssocID="{098171F9-59AB-4ACD-9530-F983EE676359}" presName="level3hierChild" presStyleCnt="0"/>
      <dgm:spPr/>
    </dgm:pt>
  </dgm:ptLst>
  <dgm:cxnLst>
    <dgm:cxn modelId="{01D56205-22F7-4003-8D7F-EF5B963B2807}" type="presOf" srcId="{07C69AA8-86C8-4B5A-80BA-3C43A17E0179}" destId="{E0D1F749-2229-4EBB-9DBA-BA27496367B3}" srcOrd="1" destOrd="0" presId="urn:microsoft.com/office/officeart/2008/layout/HorizontalMultiLevelHierarchy"/>
    <dgm:cxn modelId="{6526D818-F388-4B74-A173-33B24428DB69}" type="presOf" srcId="{E54EA9DC-36D2-4D02-A893-208FEE7A1E5C}" destId="{6ADC25AC-1684-4462-9DE5-E835A3C36BE5}" srcOrd="1" destOrd="0" presId="urn:microsoft.com/office/officeart/2008/layout/HorizontalMultiLevelHierarchy"/>
    <dgm:cxn modelId="{06C4ED2C-8E1B-4FA4-B7CB-305D7F83AB5A}" type="presOf" srcId="{E238B1BC-6F5F-4D23-BE24-7897AC1FEEEE}" destId="{238C2512-7D7C-4393-8118-84299CDF208F}" srcOrd="1" destOrd="0" presId="urn:microsoft.com/office/officeart/2008/layout/HorizontalMultiLevelHierarchy"/>
    <dgm:cxn modelId="{A9699967-AAF3-4F28-8A97-45E7EFC9F68F}" type="presOf" srcId="{07C69AA8-86C8-4B5A-80BA-3C43A17E0179}" destId="{342B8922-F8D4-42A0-A83B-1C5F7655DAC2}" srcOrd="0" destOrd="0" presId="urn:microsoft.com/office/officeart/2008/layout/HorizontalMultiLevelHierarchy"/>
    <dgm:cxn modelId="{54FDEC68-D65D-419C-8638-601E2C53254F}" type="presOf" srcId="{098171F9-59AB-4ACD-9530-F983EE676359}" destId="{86D5E106-7218-4783-B29E-B9F7DDC4DEDD}" srcOrd="0" destOrd="0" presId="urn:microsoft.com/office/officeart/2008/layout/HorizontalMultiLevelHierarchy"/>
    <dgm:cxn modelId="{A143EE6B-63B6-4421-B50A-72DA87243180}" srcId="{DA204B5C-B367-4013-89AD-473CA73E6F49}" destId="{2AE9E1C2-1153-4DD5-A35D-1FB98CADE555}" srcOrd="0" destOrd="0" parTransId="{B3591055-2DE1-425F-B452-D25E03EDF096}" sibTransId="{EA57C488-B2DA-449B-A669-1F73FF4C8AE1}"/>
    <dgm:cxn modelId="{1020396F-256A-4098-BEC1-FC1DCC3701E7}" type="presOf" srcId="{FBCC607E-E243-4F1D-9E58-C1821663F9BE}" destId="{75A012C3-1E3D-4AB6-9AB3-47FD0D1468BE}" srcOrd="0" destOrd="0" presId="urn:microsoft.com/office/officeart/2008/layout/HorizontalMultiLevelHierarchy"/>
    <dgm:cxn modelId="{76679452-0274-4A3C-AF37-EAA12C6CBE74}" srcId="{2AE9E1C2-1153-4DD5-A35D-1FB98CADE555}" destId="{098171F9-59AB-4ACD-9530-F983EE676359}" srcOrd="2" destOrd="0" parTransId="{07C69AA8-86C8-4B5A-80BA-3C43A17E0179}" sibTransId="{AB0650D4-0074-4359-A025-2B3BC29AC962}"/>
    <dgm:cxn modelId="{1CCEEA80-B66F-4CBC-9C32-EF84F8BFE7D3}" srcId="{2AE9E1C2-1153-4DD5-A35D-1FB98CADE555}" destId="{FBCC607E-E243-4F1D-9E58-C1821663F9BE}" srcOrd="0" destOrd="0" parTransId="{E54EA9DC-36D2-4D02-A893-208FEE7A1E5C}" sibTransId="{EE81FCE3-3611-4216-8FAA-3D952CA0CE7E}"/>
    <dgm:cxn modelId="{322B88A5-6C42-4F57-8584-476D2EBB4BB7}" type="presOf" srcId="{DA204B5C-B367-4013-89AD-473CA73E6F49}" destId="{A80E0B34-F7C0-44A4-B16D-C3BCD6318DB2}" srcOrd="0" destOrd="0" presId="urn:microsoft.com/office/officeart/2008/layout/HorizontalMultiLevelHierarchy"/>
    <dgm:cxn modelId="{AFD40AC4-995F-4433-AA59-51E5C0F96DE6}" type="presOf" srcId="{2AE9E1C2-1153-4DD5-A35D-1FB98CADE555}" destId="{EECEA0F3-E5EC-4EF5-A011-1964A7401602}" srcOrd="0" destOrd="0" presId="urn:microsoft.com/office/officeart/2008/layout/HorizontalMultiLevelHierarchy"/>
    <dgm:cxn modelId="{293149E4-9A7C-455F-9574-14394C5209FD}" type="presOf" srcId="{E238B1BC-6F5F-4D23-BE24-7897AC1FEEEE}" destId="{36B04680-2ADE-4FF4-9277-A97D7BB37968}" srcOrd="0" destOrd="0" presId="urn:microsoft.com/office/officeart/2008/layout/HorizontalMultiLevelHierarchy"/>
    <dgm:cxn modelId="{967596F2-8E81-4715-A02D-3E0CA993D3CD}" type="presOf" srcId="{E54EA9DC-36D2-4D02-A893-208FEE7A1E5C}" destId="{9E5C5EE5-5E4D-4969-8248-D1A09806B8BF}" srcOrd="0" destOrd="0" presId="urn:microsoft.com/office/officeart/2008/layout/HorizontalMultiLevelHierarchy"/>
    <dgm:cxn modelId="{BD65A3F2-77C2-4485-AC57-F60030355EAF}" srcId="{2AE9E1C2-1153-4DD5-A35D-1FB98CADE555}" destId="{E8EAAF4F-3BF8-41C7-A22D-F014F853EA43}" srcOrd="1" destOrd="0" parTransId="{E238B1BC-6F5F-4D23-BE24-7897AC1FEEEE}" sibTransId="{BCE07A08-BA38-4DAC-8F50-6720759CF68D}"/>
    <dgm:cxn modelId="{F1D137F9-2959-483C-B393-2D17DDA06F96}" type="presOf" srcId="{E8EAAF4F-3BF8-41C7-A22D-F014F853EA43}" destId="{996A0E48-DE8D-44BB-B2CE-10DB8A2F11AF}" srcOrd="0" destOrd="0" presId="urn:microsoft.com/office/officeart/2008/layout/HorizontalMultiLevelHierarchy"/>
    <dgm:cxn modelId="{09B936A6-2C7B-4981-AABC-7BC04521F5FB}" type="presParOf" srcId="{A80E0B34-F7C0-44A4-B16D-C3BCD6318DB2}" destId="{133C5A72-D747-4002-8C53-F2E6EB113786}" srcOrd="0" destOrd="0" presId="urn:microsoft.com/office/officeart/2008/layout/HorizontalMultiLevelHierarchy"/>
    <dgm:cxn modelId="{F38641B1-1ECB-4272-82DC-652682841C38}" type="presParOf" srcId="{133C5A72-D747-4002-8C53-F2E6EB113786}" destId="{EECEA0F3-E5EC-4EF5-A011-1964A7401602}" srcOrd="0" destOrd="0" presId="urn:microsoft.com/office/officeart/2008/layout/HorizontalMultiLevelHierarchy"/>
    <dgm:cxn modelId="{B1E4CC97-EB02-488A-857F-45C9528B3333}" type="presParOf" srcId="{133C5A72-D747-4002-8C53-F2E6EB113786}" destId="{C7AF04C1-FB01-4466-B123-7533EDAAC599}" srcOrd="1" destOrd="0" presId="urn:microsoft.com/office/officeart/2008/layout/HorizontalMultiLevelHierarchy"/>
    <dgm:cxn modelId="{EE07CF9E-869B-46A7-9108-F5596156F25A}" type="presParOf" srcId="{C7AF04C1-FB01-4466-B123-7533EDAAC599}" destId="{9E5C5EE5-5E4D-4969-8248-D1A09806B8BF}" srcOrd="0" destOrd="0" presId="urn:microsoft.com/office/officeart/2008/layout/HorizontalMultiLevelHierarchy"/>
    <dgm:cxn modelId="{078F9FC3-7DF5-4E37-A145-F982FEA15FA1}" type="presParOf" srcId="{9E5C5EE5-5E4D-4969-8248-D1A09806B8BF}" destId="{6ADC25AC-1684-4462-9DE5-E835A3C36BE5}" srcOrd="0" destOrd="0" presId="urn:microsoft.com/office/officeart/2008/layout/HorizontalMultiLevelHierarchy"/>
    <dgm:cxn modelId="{1161CE0F-E47C-4BC4-9515-D7AD732B6080}" type="presParOf" srcId="{C7AF04C1-FB01-4466-B123-7533EDAAC599}" destId="{9B5F7803-E424-4EC6-8DED-E5AF4B6493C3}" srcOrd="1" destOrd="0" presId="urn:microsoft.com/office/officeart/2008/layout/HorizontalMultiLevelHierarchy"/>
    <dgm:cxn modelId="{71CDBF7B-84E1-4DB3-9B43-96B044E2C723}" type="presParOf" srcId="{9B5F7803-E424-4EC6-8DED-E5AF4B6493C3}" destId="{75A012C3-1E3D-4AB6-9AB3-47FD0D1468BE}" srcOrd="0" destOrd="0" presId="urn:microsoft.com/office/officeart/2008/layout/HorizontalMultiLevelHierarchy"/>
    <dgm:cxn modelId="{020D7CBC-5DDE-4191-88A7-33E49D6CB0D3}" type="presParOf" srcId="{9B5F7803-E424-4EC6-8DED-E5AF4B6493C3}" destId="{BDA7FE8A-63E8-48BD-AF65-0DACC3622900}" srcOrd="1" destOrd="0" presId="urn:microsoft.com/office/officeart/2008/layout/HorizontalMultiLevelHierarchy"/>
    <dgm:cxn modelId="{8B4F0E95-A126-4F51-9A76-9E5EA7515DCC}" type="presParOf" srcId="{C7AF04C1-FB01-4466-B123-7533EDAAC599}" destId="{36B04680-2ADE-4FF4-9277-A97D7BB37968}" srcOrd="2" destOrd="0" presId="urn:microsoft.com/office/officeart/2008/layout/HorizontalMultiLevelHierarchy"/>
    <dgm:cxn modelId="{3302EA09-9B92-4FCA-9C72-842403F8C588}" type="presParOf" srcId="{36B04680-2ADE-4FF4-9277-A97D7BB37968}" destId="{238C2512-7D7C-4393-8118-84299CDF208F}" srcOrd="0" destOrd="0" presId="urn:microsoft.com/office/officeart/2008/layout/HorizontalMultiLevelHierarchy"/>
    <dgm:cxn modelId="{23B41CAA-75F0-4573-8D49-C7806337B66C}" type="presParOf" srcId="{C7AF04C1-FB01-4466-B123-7533EDAAC599}" destId="{D296630E-C418-4A93-9204-D083894B642E}" srcOrd="3" destOrd="0" presId="urn:microsoft.com/office/officeart/2008/layout/HorizontalMultiLevelHierarchy"/>
    <dgm:cxn modelId="{19054C00-5A29-4FD3-88AE-CE770307620F}" type="presParOf" srcId="{D296630E-C418-4A93-9204-D083894B642E}" destId="{996A0E48-DE8D-44BB-B2CE-10DB8A2F11AF}" srcOrd="0" destOrd="0" presId="urn:microsoft.com/office/officeart/2008/layout/HorizontalMultiLevelHierarchy"/>
    <dgm:cxn modelId="{83423AB5-8A86-419C-8394-4717C7D56DA4}" type="presParOf" srcId="{D296630E-C418-4A93-9204-D083894B642E}" destId="{B7B5E79C-0D34-4023-9725-4825F6658AD3}" srcOrd="1" destOrd="0" presId="urn:microsoft.com/office/officeart/2008/layout/HorizontalMultiLevelHierarchy"/>
    <dgm:cxn modelId="{F719626B-B26D-4E04-BB1F-618C53263152}" type="presParOf" srcId="{C7AF04C1-FB01-4466-B123-7533EDAAC599}" destId="{342B8922-F8D4-42A0-A83B-1C5F7655DAC2}" srcOrd="4" destOrd="0" presId="urn:microsoft.com/office/officeart/2008/layout/HorizontalMultiLevelHierarchy"/>
    <dgm:cxn modelId="{0F664C9A-D6FE-424F-B34C-40F4862381EB}" type="presParOf" srcId="{342B8922-F8D4-42A0-A83B-1C5F7655DAC2}" destId="{E0D1F749-2229-4EBB-9DBA-BA27496367B3}" srcOrd="0" destOrd="0" presId="urn:microsoft.com/office/officeart/2008/layout/HorizontalMultiLevelHierarchy"/>
    <dgm:cxn modelId="{CA560FC9-9374-45E4-B297-293C62460D90}" type="presParOf" srcId="{C7AF04C1-FB01-4466-B123-7533EDAAC599}" destId="{8130267D-771C-4D9C-96F1-CBAC25EE0B38}" srcOrd="5" destOrd="0" presId="urn:microsoft.com/office/officeart/2008/layout/HorizontalMultiLevelHierarchy"/>
    <dgm:cxn modelId="{6EA6E60E-98BA-43D5-BD3A-A7A19156CA96}" type="presParOf" srcId="{8130267D-771C-4D9C-96F1-CBAC25EE0B38}" destId="{86D5E106-7218-4783-B29E-B9F7DDC4DEDD}" srcOrd="0" destOrd="0" presId="urn:microsoft.com/office/officeart/2008/layout/HorizontalMultiLevelHierarchy"/>
    <dgm:cxn modelId="{1C618E03-CC11-42B8-A3A2-33C799F537A7}" type="presParOf" srcId="{8130267D-771C-4D9C-96F1-CBAC25EE0B38}" destId="{F3EEDF28-4250-485B-BEB5-1BE7B91A7680}"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2B8922-F8D4-42A0-A83B-1C5F7655DAC2}">
      <dsp:nvSpPr>
        <dsp:cNvPr id="0" name=""/>
        <dsp:cNvSpPr/>
      </dsp:nvSpPr>
      <dsp:spPr>
        <a:xfrm>
          <a:off x="1912175" y="1955005"/>
          <a:ext cx="487343" cy="928627"/>
        </a:xfrm>
        <a:custGeom>
          <a:avLst/>
          <a:gdLst/>
          <a:ahLst/>
          <a:cxnLst/>
          <a:rect l="0" t="0" r="0" b="0"/>
          <a:pathLst>
            <a:path>
              <a:moveTo>
                <a:pt x="0" y="0"/>
              </a:moveTo>
              <a:lnTo>
                <a:pt x="243671" y="0"/>
              </a:lnTo>
              <a:lnTo>
                <a:pt x="243671" y="928627"/>
              </a:lnTo>
              <a:lnTo>
                <a:pt x="487343" y="92862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PK" sz="500" kern="1200"/>
        </a:p>
      </dsp:txBody>
      <dsp:txXfrm>
        <a:off x="2129628" y="2393100"/>
        <a:ext cx="52436" cy="52436"/>
      </dsp:txXfrm>
    </dsp:sp>
    <dsp:sp modelId="{36B04680-2ADE-4FF4-9277-A97D7BB37968}">
      <dsp:nvSpPr>
        <dsp:cNvPr id="0" name=""/>
        <dsp:cNvSpPr/>
      </dsp:nvSpPr>
      <dsp:spPr>
        <a:xfrm>
          <a:off x="1912175" y="1909285"/>
          <a:ext cx="487343" cy="91440"/>
        </a:xfrm>
        <a:custGeom>
          <a:avLst/>
          <a:gdLst/>
          <a:ahLst/>
          <a:cxnLst/>
          <a:rect l="0" t="0" r="0" b="0"/>
          <a:pathLst>
            <a:path>
              <a:moveTo>
                <a:pt x="0" y="45720"/>
              </a:moveTo>
              <a:lnTo>
                <a:pt x="487343" y="4572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PK" sz="500" kern="1200"/>
        </a:p>
      </dsp:txBody>
      <dsp:txXfrm>
        <a:off x="2143663" y="1942821"/>
        <a:ext cx="24367" cy="24367"/>
      </dsp:txXfrm>
    </dsp:sp>
    <dsp:sp modelId="{9E5C5EE5-5E4D-4969-8248-D1A09806B8BF}">
      <dsp:nvSpPr>
        <dsp:cNvPr id="0" name=""/>
        <dsp:cNvSpPr/>
      </dsp:nvSpPr>
      <dsp:spPr>
        <a:xfrm>
          <a:off x="1912175" y="1026377"/>
          <a:ext cx="487343" cy="928627"/>
        </a:xfrm>
        <a:custGeom>
          <a:avLst/>
          <a:gdLst/>
          <a:ahLst/>
          <a:cxnLst/>
          <a:rect l="0" t="0" r="0" b="0"/>
          <a:pathLst>
            <a:path>
              <a:moveTo>
                <a:pt x="0" y="928627"/>
              </a:moveTo>
              <a:lnTo>
                <a:pt x="243671" y="928627"/>
              </a:lnTo>
              <a:lnTo>
                <a:pt x="243671" y="0"/>
              </a:lnTo>
              <a:lnTo>
                <a:pt x="487343"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PK" sz="500" kern="1200"/>
        </a:p>
      </dsp:txBody>
      <dsp:txXfrm>
        <a:off x="2129628" y="1464473"/>
        <a:ext cx="52436" cy="52436"/>
      </dsp:txXfrm>
    </dsp:sp>
    <dsp:sp modelId="{EECEA0F3-E5EC-4EF5-A011-1964A7401602}">
      <dsp:nvSpPr>
        <dsp:cNvPr id="0" name=""/>
        <dsp:cNvSpPr/>
      </dsp:nvSpPr>
      <dsp:spPr>
        <a:xfrm rot="16200000">
          <a:off x="-414281" y="1583554"/>
          <a:ext cx="3910011" cy="74290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1600200">
            <a:lnSpc>
              <a:spcPct val="90000"/>
            </a:lnSpc>
            <a:spcBef>
              <a:spcPct val="0"/>
            </a:spcBef>
            <a:spcAft>
              <a:spcPct val="35000"/>
            </a:spcAft>
            <a:buNone/>
          </a:pPr>
          <a:r>
            <a:rPr lang="en-US" sz="3600" kern="1200" dirty="0"/>
            <a:t>CLOUD COMPUTING</a:t>
          </a:r>
          <a:endParaRPr lang="en-PK" sz="3600" kern="1200" dirty="0"/>
        </a:p>
      </dsp:txBody>
      <dsp:txXfrm>
        <a:off x="-414281" y="1583554"/>
        <a:ext cx="3910011" cy="742902"/>
      </dsp:txXfrm>
    </dsp:sp>
    <dsp:sp modelId="{75A012C3-1E3D-4AB6-9AB3-47FD0D1468BE}">
      <dsp:nvSpPr>
        <dsp:cNvPr id="0" name=""/>
        <dsp:cNvSpPr/>
      </dsp:nvSpPr>
      <dsp:spPr>
        <a:xfrm>
          <a:off x="2399519" y="654926"/>
          <a:ext cx="2436718" cy="74290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1600200">
            <a:lnSpc>
              <a:spcPct val="90000"/>
            </a:lnSpc>
            <a:spcBef>
              <a:spcPct val="0"/>
            </a:spcBef>
            <a:spcAft>
              <a:spcPct val="35000"/>
            </a:spcAft>
            <a:buNone/>
          </a:pPr>
          <a:r>
            <a:rPr lang="en-US" sz="3600" kern="1200" dirty="0"/>
            <a:t>IaaS</a:t>
          </a:r>
          <a:endParaRPr lang="en-PK" sz="3600" kern="1200" dirty="0"/>
        </a:p>
      </dsp:txBody>
      <dsp:txXfrm>
        <a:off x="2399519" y="654926"/>
        <a:ext cx="2436718" cy="742902"/>
      </dsp:txXfrm>
    </dsp:sp>
    <dsp:sp modelId="{996A0E48-DE8D-44BB-B2CE-10DB8A2F11AF}">
      <dsp:nvSpPr>
        <dsp:cNvPr id="0" name=""/>
        <dsp:cNvSpPr/>
      </dsp:nvSpPr>
      <dsp:spPr>
        <a:xfrm>
          <a:off x="2399519" y="1583554"/>
          <a:ext cx="2436718" cy="74290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1600200">
            <a:lnSpc>
              <a:spcPct val="90000"/>
            </a:lnSpc>
            <a:spcBef>
              <a:spcPct val="0"/>
            </a:spcBef>
            <a:spcAft>
              <a:spcPct val="35000"/>
            </a:spcAft>
            <a:buNone/>
          </a:pPr>
          <a:r>
            <a:rPr lang="en-US" sz="3600" kern="1200" dirty="0" err="1"/>
            <a:t>Paas</a:t>
          </a:r>
          <a:endParaRPr lang="en-PK" sz="3600" kern="1200" dirty="0"/>
        </a:p>
      </dsp:txBody>
      <dsp:txXfrm>
        <a:off x="2399519" y="1583554"/>
        <a:ext cx="2436718" cy="742902"/>
      </dsp:txXfrm>
    </dsp:sp>
    <dsp:sp modelId="{86D5E106-7218-4783-B29E-B9F7DDC4DEDD}">
      <dsp:nvSpPr>
        <dsp:cNvPr id="0" name=""/>
        <dsp:cNvSpPr/>
      </dsp:nvSpPr>
      <dsp:spPr>
        <a:xfrm>
          <a:off x="2399519" y="2512182"/>
          <a:ext cx="2436718" cy="74290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1600200">
            <a:lnSpc>
              <a:spcPct val="90000"/>
            </a:lnSpc>
            <a:spcBef>
              <a:spcPct val="0"/>
            </a:spcBef>
            <a:spcAft>
              <a:spcPct val="35000"/>
            </a:spcAft>
            <a:buNone/>
          </a:pPr>
          <a:r>
            <a:rPr lang="en-US" sz="3600" kern="1200" dirty="0" err="1"/>
            <a:t>Saas</a:t>
          </a:r>
          <a:endParaRPr lang="en-PK" sz="3600" kern="1200" dirty="0"/>
        </a:p>
      </dsp:txBody>
      <dsp:txXfrm>
        <a:off x="2399519" y="2512182"/>
        <a:ext cx="2436718" cy="742902"/>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7EEA9-DDA7-0B67-2F7C-629BFB0F80C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K"/>
          </a:p>
        </p:txBody>
      </p:sp>
      <p:sp>
        <p:nvSpPr>
          <p:cNvPr id="3" name="Subtitle 2">
            <a:extLst>
              <a:ext uri="{FF2B5EF4-FFF2-40B4-BE49-F238E27FC236}">
                <a16:creationId xmlns:a16="http://schemas.microsoft.com/office/drawing/2014/main" id="{BDCB658B-3402-D117-098F-6E99F1764C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K"/>
          </a:p>
        </p:txBody>
      </p:sp>
      <p:sp>
        <p:nvSpPr>
          <p:cNvPr id="4" name="Date Placeholder 3">
            <a:extLst>
              <a:ext uri="{FF2B5EF4-FFF2-40B4-BE49-F238E27FC236}">
                <a16:creationId xmlns:a16="http://schemas.microsoft.com/office/drawing/2014/main" id="{5E2F348F-ADA2-58FF-254F-815D3981031C}"/>
              </a:ext>
            </a:extLst>
          </p:cNvPr>
          <p:cNvSpPr>
            <a:spLocks noGrp="1"/>
          </p:cNvSpPr>
          <p:nvPr>
            <p:ph type="dt" sz="half" idx="10"/>
          </p:nvPr>
        </p:nvSpPr>
        <p:spPr/>
        <p:txBody>
          <a:bodyPr/>
          <a:lstStyle/>
          <a:p>
            <a:fld id="{7010FB7D-EB8B-4165-8035-325F8FF4F10B}" type="datetimeFigureOut">
              <a:rPr lang="en-PK" smtClean="0"/>
              <a:t>19/10/2025</a:t>
            </a:fld>
            <a:endParaRPr lang="en-PK"/>
          </a:p>
        </p:txBody>
      </p:sp>
      <p:sp>
        <p:nvSpPr>
          <p:cNvPr id="5" name="Footer Placeholder 4">
            <a:extLst>
              <a:ext uri="{FF2B5EF4-FFF2-40B4-BE49-F238E27FC236}">
                <a16:creationId xmlns:a16="http://schemas.microsoft.com/office/drawing/2014/main" id="{1892D34B-AFE5-86E5-A768-965C93A38C11}"/>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60703720-F331-C76C-989E-3A35A3AAC276}"/>
              </a:ext>
            </a:extLst>
          </p:cNvPr>
          <p:cNvSpPr>
            <a:spLocks noGrp="1"/>
          </p:cNvSpPr>
          <p:nvPr>
            <p:ph type="sldNum" sz="quarter" idx="12"/>
          </p:nvPr>
        </p:nvSpPr>
        <p:spPr/>
        <p:txBody>
          <a:bodyPr/>
          <a:lstStyle/>
          <a:p>
            <a:fld id="{C51DCBD2-E462-42ED-92B7-31E7DD47DA86}" type="slidenum">
              <a:rPr lang="en-PK" smtClean="0"/>
              <a:t>‹#›</a:t>
            </a:fld>
            <a:endParaRPr lang="en-PK"/>
          </a:p>
        </p:txBody>
      </p:sp>
    </p:spTree>
    <p:extLst>
      <p:ext uri="{BB962C8B-B14F-4D97-AF65-F5344CB8AC3E}">
        <p14:creationId xmlns:p14="http://schemas.microsoft.com/office/powerpoint/2010/main" val="24989468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FD5F-5E19-C19F-AE08-31392872AF54}"/>
              </a:ext>
            </a:extLst>
          </p:cNvPr>
          <p:cNvSpPr>
            <a:spLocks noGrp="1"/>
          </p:cNvSpPr>
          <p:nvPr>
            <p:ph type="title"/>
          </p:nvPr>
        </p:nvSpPr>
        <p:spPr/>
        <p:txBody>
          <a:bodyPr/>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E37BD4ED-E300-E3A8-CAC9-75942FAC85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474E32E1-EA5E-1814-081D-2CE375201F77}"/>
              </a:ext>
            </a:extLst>
          </p:cNvPr>
          <p:cNvSpPr>
            <a:spLocks noGrp="1"/>
          </p:cNvSpPr>
          <p:nvPr>
            <p:ph type="dt" sz="half" idx="10"/>
          </p:nvPr>
        </p:nvSpPr>
        <p:spPr/>
        <p:txBody>
          <a:bodyPr/>
          <a:lstStyle/>
          <a:p>
            <a:fld id="{7010FB7D-EB8B-4165-8035-325F8FF4F10B}" type="datetimeFigureOut">
              <a:rPr lang="en-PK" smtClean="0"/>
              <a:t>19/10/2025</a:t>
            </a:fld>
            <a:endParaRPr lang="en-PK"/>
          </a:p>
        </p:txBody>
      </p:sp>
      <p:sp>
        <p:nvSpPr>
          <p:cNvPr id="5" name="Footer Placeholder 4">
            <a:extLst>
              <a:ext uri="{FF2B5EF4-FFF2-40B4-BE49-F238E27FC236}">
                <a16:creationId xmlns:a16="http://schemas.microsoft.com/office/drawing/2014/main" id="{C48EE297-B294-A5E4-C2F0-46AA874A53B7}"/>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535DBD62-FD33-C72E-F872-6151F93055A8}"/>
              </a:ext>
            </a:extLst>
          </p:cNvPr>
          <p:cNvSpPr>
            <a:spLocks noGrp="1"/>
          </p:cNvSpPr>
          <p:nvPr>
            <p:ph type="sldNum" sz="quarter" idx="12"/>
          </p:nvPr>
        </p:nvSpPr>
        <p:spPr/>
        <p:txBody>
          <a:bodyPr/>
          <a:lstStyle/>
          <a:p>
            <a:fld id="{C51DCBD2-E462-42ED-92B7-31E7DD47DA86}" type="slidenum">
              <a:rPr lang="en-PK" smtClean="0"/>
              <a:t>‹#›</a:t>
            </a:fld>
            <a:endParaRPr lang="en-PK"/>
          </a:p>
        </p:txBody>
      </p:sp>
    </p:spTree>
    <p:extLst>
      <p:ext uri="{BB962C8B-B14F-4D97-AF65-F5344CB8AC3E}">
        <p14:creationId xmlns:p14="http://schemas.microsoft.com/office/powerpoint/2010/main" val="34839569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6C0EEA-7A52-1AD1-BE0C-FE44E568FAE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6AA223A8-4EDD-A0D5-8556-11B5F9B2C62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E69B70AA-3EC2-3403-4BDB-EA01DCE5AD61}"/>
              </a:ext>
            </a:extLst>
          </p:cNvPr>
          <p:cNvSpPr>
            <a:spLocks noGrp="1"/>
          </p:cNvSpPr>
          <p:nvPr>
            <p:ph type="dt" sz="half" idx="10"/>
          </p:nvPr>
        </p:nvSpPr>
        <p:spPr/>
        <p:txBody>
          <a:bodyPr/>
          <a:lstStyle/>
          <a:p>
            <a:fld id="{7010FB7D-EB8B-4165-8035-325F8FF4F10B}" type="datetimeFigureOut">
              <a:rPr lang="en-PK" smtClean="0"/>
              <a:t>19/10/2025</a:t>
            </a:fld>
            <a:endParaRPr lang="en-PK"/>
          </a:p>
        </p:txBody>
      </p:sp>
      <p:sp>
        <p:nvSpPr>
          <p:cNvPr id="5" name="Footer Placeholder 4">
            <a:extLst>
              <a:ext uri="{FF2B5EF4-FFF2-40B4-BE49-F238E27FC236}">
                <a16:creationId xmlns:a16="http://schemas.microsoft.com/office/drawing/2014/main" id="{55675D1D-448E-4A8E-0F0F-2A6F15D786F9}"/>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920A6DB5-A131-B0D0-1012-D8D36EF6F7B3}"/>
              </a:ext>
            </a:extLst>
          </p:cNvPr>
          <p:cNvSpPr>
            <a:spLocks noGrp="1"/>
          </p:cNvSpPr>
          <p:nvPr>
            <p:ph type="sldNum" sz="quarter" idx="12"/>
          </p:nvPr>
        </p:nvSpPr>
        <p:spPr/>
        <p:txBody>
          <a:bodyPr/>
          <a:lstStyle/>
          <a:p>
            <a:fld id="{C51DCBD2-E462-42ED-92B7-31E7DD47DA86}" type="slidenum">
              <a:rPr lang="en-PK" smtClean="0"/>
              <a:t>‹#›</a:t>
            </a:fld>
            <a:endParaRPr lang="en-PK"/>
          </a:p>
        </p:txBody>
      </p:sp>
    </p:spTree>
    <p:extLst>
      <p:ext uri="{BB962C8B-B14F-4D97-AF65-F5344CB8AC3E}">
        <p14:creationId xmlns:p14="http://schemas.microsoft.com/office/powerpoint/2010/main" val="1987907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CF864-3564-C003-5AFE-840B964C6B9F}"/>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DD9BDD3F-D74D-528F-8347-F6D7DBB6E3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B7A15274-E520-4716-8521-503043D9E1A0}"/>
              </a:ext>
            </a:extLst>
          </p:cNvPr>
          <p:cNvSpPr>
            <a:spLocks noGrp="1"/>
          </p:cNvSpPr>
          <p:nvPr>
            <p:ph type="dt" sz="half" idx="10"/>
          </p:nvPr>
        </p:nvSpPr>
        <p:spPr/>
        <p:txBody>
          <a:bodyPr/>
          <a:lstStyle/>
          <a:p>
            <a:fld id="{7010FB7D-EB8B-4165-8035-325F8FF4F10B}" type="datetimeFigureOut">
              <a:rPr lang="en-PK" smtClean="0"/>
              <a:t>19/10/2025</a:t>
            </a:fld>
            <a:endParaRPr lang="en-PK"/>
          </a:p>
        </p:txBody>
      </p:sp>
      <p:sp>
        <p:nvSpPr>
          <p:cNvPr id="5" name="Footer Placeholder 4">
            <a:extLst>
              <a:ext uri="{FF2B5EF4-FFF2-40B4-BE49-F238E27FC236}">
                <a16:creationId xmlns:a16="http://schemas.microsoft.com/office/drawing/2014/main" id="{CDB322D1-0E44-C111-8CB5-5CC810131B59}"/>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CD8DE542-CF1C-AD5F-38CB-380B2628984C}"/>
              </a:ext>
            </a:extLst>
          </p:cNvPr>
          <p:cNvSpPr>
            <a:spLocks noGrp="1"/>
          </p:cNvSpPr>
          <p:nvPr>
            <p:ph type="sldNum" sz="quarter" idx="12"/>
          </p:nvPr>
        </p:nvSpPr>
        <p:spPr/>
        <p:txBody>
          <a:bodyPr/>
          <a:lstStyle/>
          <a:p>
            <a:fld id="{C51DCBD2-E462-42ED-92B7-31E7DD47DA86}" type="slidenum">
              <a:rPr lang="en-PK" smtClean="0"/>
              <a:t>‹#›</a:t>
            </a:fld>
            <a:endParaRPr lang="en-PK"/>
          </a:p>
        </p:txBody>
      </p:sp>
    </p:spTree>
    <p:extLst>
      <p:ext uri="{BB962C8B-B14F-4D97-AF65-F5344CB8AC3E}">
        <p14:creationId xmlns:p14="http://schemas.microsoft.com/office/powerpoint/2010/main" val="3318538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5B5EA-7D71-ADE6-D9EF-C10B70E8A3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K"/>
          </a:p>
        </p:txBody>
      </p:sp>
      <p:sp>
        <p:nvSpPr>
          <p:cNvPr id="3" name="Text Placeholder 2">
            <a:extLst>
              <a:ext uri="{FF2B5EF4-FFF2-40B4-BE49-F238E27FC236}">
                <a16:creationId xmlns:a16="http://schemas.microsoft.com/office/drawing/2014/main" id="{94AF281F-1B51-E85D-D4B5-AD92F356D1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F2A6BB-C31C-B7F6-0D19-BA7835C80F04}"/>
              </a:ext>
            </a:extLst>
          </p:cNvPr>
          <p:cNvSpPr>
            <a:spLocks noGrp="1"/>
          </p:cNvSpPr>
          <p:nvPr>
            <p:ph type="dt" sz="half" idx="10"/>
          </p:nvPr>
        </p:nvSpPr>
        <p:spPr/>
        <p:txBody>
          <a:bodyPr/>
          <a:lstStyle/>
          <a:p>
            <a:fld id="{7010FB7D-EB8B-4165-8035-325F8FF4F10B}" type="datetimeFigureOut">
              <a:rPr lang="en-PK" smtClean="0"/>
              <a:t>19/10/2025</a:t>
            </a:fld>
            <a:endParaRPr lang="en-PK"/>
          </a:p>
        </p:txBody>
      </p:sp>
      <p:sp>
        <p:nvSpPr>
          <p:cNvPr id="5" name="Footer Placeholder 4">
            <a:extLst>
              <a:ext uri="{FF2B5EF4-FFF2-40B4-BE49-F238E27FC236}">
                <a16:creationId xmlns:a16="http://schemas.microsoft.com/office/drawing/2014/main" id="{5D379BFD-6F72-FE37-E3A8-537567138629}"/>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3697F462-56F3-E4BF-33D7-9B10DE132A68}"/>
              </a:ext>
            </a:extLst>
          </p:cNvPr>
          <p:cNvSpPr>
            <a:spLocks noGrp="1"/>
          </p:cNvSpPr>
          <p:nvPr>
            <p:ph type="sldNum" sz="quarter" idx="12"/>
          </p:nvPr>
        </p:nvSpPr>
        <p:spPr/>
        <p:txBody>
          <a:bodyPr/>
          <a:lstStyle/>
          <a:p>
            <a:fld id="{C51DCBD2-E462-42ED-92B7-31E7DD47DA86}" type="slidenum">
              <a:rPr lang="en-PK" smtClean="0"/>
              <a:t>‹#›</a:t>
            </a:fld>
            <a:endParaRPr lang="en-PK"/>
          </a:p>
        </p:txBody>
      </p:sp>
    </p:spTree>
    <p:extLst>
      <p:ext uri="{BB962C8B-B14F-4D97-AF65-F5344CB8AC3E}">
        <p14:creationId xmlns:p14="http://schemas.microsoft.com/office/powerpoint/2010/main" val="35640508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06DF3-8365-5BBA-73C9-59AA7F87DDB5}"/>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5F06E924-11DE-8525-D199-1CB0BFD275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Content Placeholder 3">
            <a:extLst>
              <a:ext uri="{FF2B5EF4-FFF2-40B4-BE49-F238E27FC236}">
                <a16:creationId xmlns:a16="http://schemas.microsoft.com/office/drawing/2014/main" id="{647A45E6-6A97-73B4-7F0D-A6A5E9E794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Date Placeholder 4">
            <a:extLst>
              <a:ext uri="{FF2B5EF4-FFF2-40B4-BE49-F238E27FC236}">
                <a16:creationId xmlns:a16="http://schemas.microsoft.com/office/drawing/2014/main" id="{776A697B-2095-E4A1-20E8-A37560A5180B}"/>
              </a:ext>
            </a:extLst>
          </p:cNvPr>
          <p:cNvSpPr>
            <a:spLocks noGrp="1"/>
          </p:cNvSpPr>
          <p:nvPr>
            <p:ph type="dt" sz="half" idx="10"/>
          </p:nvPr>
        </p:nvSpPr>
        <p:spPr/>
        <p:txBody>
          <a:bodyPr/>
          <a:lstStyle/>
          <a:p>
            <a:fld id="{7010FB7D-EB8B-4165-8035-325F8FF4F10B}" type="datetimeFigureOut">
              <a:rPr lang="en-PK" smtClean="0"/>
              <a:t>19/10/2025</a:t>
            </a:fld>
            <a:endParaRPr lang="en-PK"/>
          </a:p>
        </p:txBody>
      </p:sp>
      <p:sp>
        <p:nvSpPr>
          <p:cNvPr id="6" name="Footer Placeholder 5">
            <a:extLst>
              <a:ext uri="{FF2B5EF4-FFF2-40B4-BE49-F238E27FC236}">
                <a16:creationId xmlns:a16="http://schemas.microsoft.com/office/drawing/2014/main" id="{252DCD03-7921-00D8-04A6-CAB77503FD5E}"/>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DBE3BD67-D58E-4751-2663-540FD3847E01}"/>
              </a:ext>
            </a:extLst>
          </p:cNvPr>
          <p:cNvSpPr>
            <a:spLocks noGrp="1"/>
          </p:cNvSpPr>
          <p:nvPr>
            <p:ph type="sldNum" sz="quarter" idx="12"/>
          </p:nvPr>
        </p:nvSpPr>
        <p:spPr/>
        <p:txBody>
          <a:bodyPr/>
          <a:lstStyle/>
          <a:p>
            <a:fld id="{C51DCBD2-E462-42ED-92B7-31E7DD47DA86}" type="slidenum">
              <a:rPr lang="en-PK" smtClean="0"/>
              <a:t>‹#›</a:t>
            </a:fld>
            <a:endParaRPr lang="en-PK"/>
          </a:p>
        </p:txBody>
      </p:sp>
    </p:spTree>
    <p:extLst>
      <p:ext uri="{BB962C8B-B14F-4D97-AF65-F5344CB8AC3E}">
        <p14:creationId xmlns:p14="http://schemas.microsoft.com/office/powerpoint/2010/main" val="23694969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91217-BE67-9F48-AAF3-7C0F6CFE4600}"/>
              </a:ext>
            </a:extLst>
          </p:cNvPr>
          <p:cNvSpPr>
            <a:spLocks noGrp="1"/>
          </p:cNvSpPr>
          <p:nvPr>
            <p:ph type="title"/>
          </p:nvPr>
        </p:nvSpPr>
        <p:spPr>
          <a:xfrm>
            <a:off x="839788" y="365125"/>
            <a:ext cx="10515600" cy="1325563"/>
          </a:xfrm>
        </p:spPr>
        <p:txBody>
          <a:bodyPr/>
          <a:lstStyle/>
          <a:p>
            <a:r>
              <a:rPr lang="en-US"/>
              <a:t>Click to edit Master title style</a:t>
            </a:r>
            <a:endParaRPr lang="en-PK"/>
          </a:p>
        </p:txBody>
      </p:sp>
      <p:sp>
        <p:nvSpPr>
          <p:cNvPr id="3" name="Text Placeholder 2">
            <a:extLst>
              <a:ext uri="{FF2B5EF4-FFF2-40B4-BE49-F238E27FC236}">
                <a16:creationId xmlns:a16="http://schemas.microsoft.com/office/drawing/2014/main" id="{6B86FCFF-89EB-D8D4-D8F3-FE33FDFC5B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F457DA-3038-0985-0748-4DA44F0F0E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Text Placeholder 4">
            <a:extLst>
              <a:ext uri="{FF2B5EF4-FFF2-40B4-BE49-F238E27FC236}">
                <a16:creationId xmlns:a16="http://schemas.microsoft.com/office/drawing/2014/main" id="{088B3976-17B9-80C9-63CC-5AC1870946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C6D289-E626-4E67-0044-24962E28DD4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7" name="Date Placeholder 6">
            <a:extLst>
              <a:ext uri="{FF2B5EF4-FFF2-40B4-BE49-F238E27FC236}">
                <a16:creationId xmlns:a16="http://schemas.microsoft.com/office/drawing/2014/main" id="{46437939-C1B0-2D62-2E36-4B930CB1211D}"/>
              </a:ext>
            </a:extLst>
          </p:cNvPr>
          <p:cNvSpPr>
            <a:spLocks noGrp="1"/>
          </p:cNvSpPr>
          <p:nvPr>
            <p:ph type="dt" sz="half" idx="10"/>
          </p:nvPr>
        </p:nvSpPr>
        <p:spPr/>
        <p:txBody>
          <a:bodyPr/>
          <a:lstStyle/>
          <a:p>
            <a:fld id="{7010FB7D-EB8B-4165-8035-325F8FF4F10B}" type="datetimeFigureOut">
              <a:rPr lang="en-PK" smtClean="0"/>
              <a:t>19/10/2025</a:t>
            </a:fld>
            <a:endParaRPr lang="en-PK"/>
          </a:p>
        </p:txBody>
      </p:sp>
      <p:sp>
        <p:nvSpPr>
          <p:cNvPr id="8" name="Footer Placeholder 7">
            <a:extLst>
              <a:ext uri="{FF2B5EF4-FFF2-40B4-BE49-F238E27FC236}">
                <a16:creationId xmlns:a16="http://schemas.microsoft.com/office/drawing/2014/main" id="{780757E6-5FEE-F715-A11B-D8E3E11EC3F7}"/>
              </a:ext>
            </a:extLst>
          </p:cNvPr>
          <p:cNvSpPr>
            <a:spLocks noGrp="1"/>
          </p:cNvSpPr>
          <p:nvPr>
            <p:ph type="ftr" sz="quarter" idx="11"/>
          </p:nvPr>
        </p:nvSpPr>
        <p:spPr/>
        <p:txBody>
          <a:bodyPr/>
          <a:lstStyle/>
          <a:p>
            <a:endParaRPr lang="en-PK"/>
          </a:p>
        </p:txBody>
      </p:sp>
      <p:sp>
        <p:nvSpPr>
          <p:cNvPr id="9" name="Slide Number Placeholder 8">
            <a:extLst>
              <a:ext uri="{FF2B5EF4-FFF2-40B4-BE49-F238E27FC236}">
                <a16:creationId xmlns:a16="http://schemas.microsoft.com/office/drawing/2014/main" id="{20424403-E5F0-A4FC-273B-1557819EFE6E}"/>
              </a:ext>
            </a:extLst>
          </p:cNvPr>
          <p:cNvSpPr>
            <a:spLocks noGrp="1"/>
          </p:cNvSpPr>
          <p:nvPr>
            <p:ph type="sldNum" sz="quarter" idx="12"/>
          </p:nvPr>
        </p:nvSpPr>
        <p:spPr/>
        <p:txBody>
          <a:bodyPr/>
          <a:lstStyle/>
          <a:p>
            <a:fld id="{C51DCBD2-E462-42ED-92B7-31E7DD47DA86}" type="slidenum">
              <a:rPr lang="en-PK" smtClean="0"/>
              <a:t>‹#›</a:t>
            </a:fld>
            <a:endParaRPr lang="en-PK"/>
          </a:p>
        </p:txBody>
      </p:sp>
    </p:spTree>
    <p:extLst>
      <p:ext uri="{BB962C8B-B14F-4D97-AF65-F5344CB8AC3E}">
        <p14:creationId xmlns:p14="http://schemas.microsoft.com/office/powerpoint/2010/main" val="282300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E2A1D-D738-4C79-A21C-53B5816C1333}"/>
              </a:ext>
            </a:extLst>
          </p:cNvPr>
          <p:cNvSpPr>
            <a:spLocks noGrp="1"/>
          </p:cNvSpPr>
          <p:nvPr>
            <p:ph type="title"/>
          </p:nvPr>
        </p:nvSpPr>
        <p:spPr/>
        <p:txBody>
          <a:bodyPr/>
          <a:lstStyle/>
          <a:p>
            <a:r>
              <a:rPr lang="en-US"/>
              <a:t>Click to edit Master title style</a:t>
            </a:r>
            <a:endParaRPr lang="en-PK"/>
          </a:p>
        </p:txBody>
      </p:sp>
      <p:sp>
        <p:nvSpPr>
          <p:cNvPr id="3" name="Date Placeholder 2">
            <a:extLst>
              <a:ext uri="{FF2B5EF4-FFF2-40B4-BE49-F238E27FC236}">
                <a16:creationId xmlns:a16="http://schemas.microsoft.com/office/drawing/2014/main" id="{36ED2262-1A8A-8EED-0724-ADD1C5B4A16F}"/>
              </a:ext>
            </a:extLst>
          </p:cNvPr>
          <p:cNvSpPr>
            <a:spLocks noGrp="1"/>
          </p:cNvSpPr>
          <p:nvPr>
            <p:ph type="dt" sz="half" idx="10"/>
          </p:nvPr>
        </p:nvSpPr>
        <p:spPr/>
        <p:txBody>
          <a:bodyPr/>
          <a:lstStyle/>
          <a:p>
            <a:fld id="{7010FB7D-EB8B-4165-8035-325F8FF4F10B}" type="datetimeFigureOut">
              <a:rPr lang="en-PK" smtClean="0"/>
              <a:t>19/10/2025</a:t>
            </a:fld>
            <a:endParaRPr lang="en-PK"/>
          </a:p>
        </p:txBody>
      </p:sp>
      <p:sp>
        <p:nvSpPr>
          <p:cNvPr id="4" name="Footer Placeholder 3">
            <a:extLst>
              <a:ext uri="{FF2B5EF4-FFF2-40B4-BE49-F238E27FC236}">
                <a16:creationId xmlns:a16="http://schemas.microsoft.com/office/drawing/2014/main" id="{1E99A1A3-F782-13E2-1189-B151EF2A2844}"/>
              </a:ext>
            </a:extLst>
          </p:cNvPr>
          <p:cNvSpPr>
            <a:spLocks noGrp="1"/>
          </p:cNvSpPr>
          <p:nvPr>
            <p:ph type="ftr" sz="quarter" idx="11"/>
          </p:nvPr>
        </p:nvSpPr>
        <p:spPr/>
        <p:txBody>
          <a:bodyPr/>
          <a:lstStyle/>
          <a:p>
            <a:endParaRPr lang="en-PK"/>
          </a:p>
        </p:txBody>
      </p:sp>
      <p:sp>
        <p:nvSpPr>
          <p:cNvPr id="5" name="Slide Number Placeholder 4">
            <a:extLst>
              <a:ext uri="{FF2B5EF4-FFF2-40B4-BE49-F238E27FC236}">
                <a16:creationId xmlns:a16="http://schemas.microsoft.com/office/drawing/2014/main" id="{DF8B612B-041B-88FF-CDFF-AFB6FD330C9D}"/>
              </a:ext>
            </a:extLst>
          </p:cNvPr>
          <p:cNvSpPr>
            <a:spLocks noGrp="1"/>
          </p:cNvSpPr>
          <p:nvPr>
            <p:ph type="sldNum" sz="quarter" idx="12"/>
          </p:nvPr>
        </p:nvSpPr>
        <p:spPr/>
        <p:txBody>
          <a:bodyPr/>
          <a:lstStyle/>
          <a:p>
            <a:fld id="{C51DCBD2-E462-42ED-92B7-31E7DD47DA86}" type="slidenum">
              <a:rPr lang="en-PK" smtClean="0"/>
              <a:t>‹#›</a:t>
            </a:fld>
            <a:endParaRPr lang="en-PK"/>
          </a:p>
        </p:txBody>
      </p:sp>
    </p:spTree>
    <p:extLst>
      <p:ext uri="{BB962C8B-B14F-4D97-AF65-F5344CB8AC3E}">
        <p14:creationId xmlns:p14="http://schemas.microsoft.com/office/powerpoint/2010/main" val="3059695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E405FD-CBB6-ADFD-53B4-FA5DDE5D3CBC}"/>
              </a:ext>
            </a:extLst>
          </p:cNvPr>
          <p:cNvSpPr>
            <a:spLocks noGrp="1"/>
          </p:cNvSpPr>
          <p:nvPr>
            <p:ph type="dt" sz="half" idx="10"/>
          </p:nvPr>
        </p:nvSpPr>
        <p:spPr/>
        <p:txBody>
          <a:bodyPr/>
          <a:lstStyle/>
          <a:p>
            <a:fld id="{7010FB7D-EB8B-4165-8035-325F8FF4F10B}" type="datetimeFigureOut">
              <a:rPr lang="en-PK" smtClean="0"/>
              <a:t>19/10/2025</a:t>
            </a:fld>
            <a:endParaRPr lang="en-PK"/>
          </a:p>
        </p:txBody>
      </p:sp>
      <p:sp>
        <p:nvSpPr>
          <p:cNvPr id="3" name="Footer Placeholder 2">
            <a:extLst>
              <a:ext uri="{FF2B5EF4-FFF2-40B4-BE49-F238E27FC236}">
                <a16:creationId xmlns:a16="http://schemas.microsoft.com/office/drawing/2014/main" id="{4B90767A-5291-1ECF-EB62-4777F93490F1}"/>
              </a:ext>
            </a:extLst>
          </p:cNvPr>
          <p:cNvSpPr>
            <a:spLocks noGrp="1"/>
          </p:cNvSpPr>
          <p:nvPr>
            <p:ph type="ftr" sz="quarter" idx="11"/>
          </p:nvPr>
        </p:nvSpPr>
        <p:spPr/>
        <p:txBody>
          <a:bodyPr/>
          <a:lstStyle/>
          <a:p>
            <a:endParaRPr lang="en-PK"/>
          </a:p>
        </p:txBody>
      </p:sp>
      <p:sp>
        <p:nvSpPr>
          <p:cNvPr id="4" name="Slide Number Placeholder 3">
            <a:extLst>
              <a:ext uri="{FF2B5EF4-FFF2-40B4-BE49-F238E27FC236}">
                <a16:creationId xmlns:a16="http://schemas.microsoft.com/office/drawing/2014/main" id="{64375D3D-9DD9-9E3B-7376-93291759EC28}"/>
              </a:ext>
            </a:extLst>
          </p:cNvPr>
          <p:cNvSpPr>
            <a:spLocks noGrp="1"/>
          </p:cNvSpPr>
          <p:nvPr>
            <p:ph type="sldNum" sz="quarter" idx="12"/>
          </p:nvPr>
        </p:nvSpPr>
        <p:spPr/>
        <p:txBody>
          <a:bodyPr/>
          <a:lstStyle/>
          <a:p>
            <a:fld id="{C51DCBD2-E462-42ED-92B7-31E7DD47DA86}" type="slidenum">
              <a:rPr lang="en-PK" smtClean="0"/>
              <a:t>‹#›</a:t>
            </a:fld>
            <a:endParaRPr lang="en-PK"/>
          </a:p>
        </p:txBody>
      </p:sp>
    </p:spTree>
    <p:extLst>
      <p:ext uri="{BB962C8B-B14F-4D97-AF65-F5344CB8AC3E}">
        <p14:creationId xmlns:p14="http://schemas.microsoft.com/office/powerpoint/2010/main" val="1090382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901DD-C83A-99C3-5675-7B10265489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Content Placeholder 2">
            <a:extLst>
              <a:ext uri="{FF2B5EF4-FFF2-40B4-BE49-F238E27FC236}">
                <a16:creationId xmlns:a16="http://schemas.microsoft.com/office/drawing/2014/main" id="{9A47C686-1BDA-BC1A-28B8-4627F94998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Text Placeholder 3">
            <a:extLst>
              <a:ext uri="{FF2B5EF4-FFF2-40B4-BE49-F238E27FC236}">
                <a16:creationId xmlns:a16="http://schemas.microsoft.com/office/drawing/2014/main" id="{262B905B-971C-31C7-E560-F7B47A51FD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43C2B7-0721-44FC-08B1-D3ECF1571CBF}"/>
              </a:ext>
            </a:extLst>
          </p:cNvPr>
          <p:cNvSpPr>
            <a:spLocks noGrp="1"/>
          </p:cNvSpPr>
          <p:nvPr>
            <p:ph type="dt" sz="half" idx="10"/>
          </p:nvPr>
        </p:nvSpPr>
        <p:spPr/>
        <p:txBody>
          <a:bodyPr/>
          <a:lstStyle/>
          <a:p>
            <a:fld id="{7010FB7D-EB8B-4165-8035-325F8FF4F10B}" type="datetimeFigureOut">
              <a:rPr lang="en-PK" smtClean="0"/>
              <a:t>19/10/2025</a:t>
            </a:fld>
            <a:endParaRPr lang="en-PK"/>
          </a:p>
        </p:txBody>
      </p:sp>
      <p:sp>
        <p:nvSpPr>
          <p:cNvPr id="6" name="Footer Placeholder 5">
            <a:extLst>
              <a:ext uri="{FF2B5EF4-FFF2-40B4-BE49-F238E27FC236}">
                <a16:creationId xmlns:a16="http://schemas.microsoft.com/office/drawing/2014/main" id="{1BA6BB27-383B-8550-9D2A-FC69180EBDC8}"/>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2F426FE7-7055-4B9D-498B-01B14612B3B2}"/>
              </a:ext>
            </a:extLst>
          </p:cNvPr>
          <p:cNvSpPr>
            <a:spLocks noGrp="1"/>
          </p:cNvSpPr>
          <p:nvPr>
            <p:ph type="sldNum" sz="quarter" idx="12"/>
          </p:nvPr>
        </p:nvSpPr>
        <p:spPr/>
        <p:txBody>
          <a:bodyPr/>
          <a:lstStyle/>
          <a:p>
            <a:fld id="{C51DCBD2-E462-42ED-92B7-31E7DD47DA86}" type="slidenum">
              <a:rPr lang="en-PK" smtClean="0"/>
              <a:t>‹#›</a:t>
            </a:fld>
            <a:endParaRPr lang="en-PK"/>
          </a:p>
        </p:txBody>
      </p:sp>
    </p:spTree>
    <p:extLst>
      <p:ext uri="{BB962C8B-B14F-4D97-AF65-F5344CB8AC3E}">
        <p14:creationId xmlns:p14="http://schemas.microsoft.com/office/powerpoint/2010/main" val="20301582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EE669-F0DE-F565-9771-BD49A6C24A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Picture Placeholder 2">
            <a:extLst>
              <a:ext uri="{FF2B5EF4-FFF2-40B4-BE49-F238E27FC236}">
                <a16:creationId xmlns:a16="http://schemas.microsoft.com/office/drawing/2014/main" id="{E2EA4E67-620C-E96B-CD97-5D0057ADD2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K"/>
          </a:p>
        </p:txBody>
      </p:sp>
      <p:sp>
        <p:nvSpPr>
          <p:cNvPr id="4" name="Text Placeholder 3">
            <a:extLst>
              <a:ext uri="{FF2B5EF4-FFF2-40B4-BE49-F238E27FC236}">
                <a16:creationId xmlns:a16="http://schemas.microsoft.com/office/drawing/2014/main" id="{3C687CD4-4388-4F64-E9D5-5556545455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0856B6-9F91-DB91-7233-67E51645FFDF}"/>
              </a:ext>
            </a:extLst>
          </p:cNvPr>
          <p:cNvSpPr>
            <a:spLocks noGrp="1"/>
          </p:cNvSpPr>
          <p:nvPr>
            <p:ph type="dt" sz="half" idx="10"/>
          </p:nvPr>
        </p:nvSpPr>
        <p:spPr/>
        <p:txBody>
          <a:bodyPr/>
          <a:lstStyle/>
          <a:p>
            <a:fld id="{7010FB7D-EB8B-4165-8035-325F8FF4F10B}" type="datetimeFigureOut">
              <a:rPr lang="en-PK" smtClean="0"/>
              <a:t>19/10/2025</a:t>
            </a:fld>
            <a:endParaRPr lang="en-PK"/>
          </a:p>
        </p:txBody>
      </p:sp>
      <p:sp>
        <p:nvSpPr>
          <p:cNvPr id="6" name="Footer Placeholder 5">
            <a:extLst>
              <a:ext uri="{FF2B5EF4-FFF2-40B4-BE49-F238E27FC236}">
                <a16:creationId xmlns:a16="http://schemas.microsoft.com/office/drawing/2014/main" id="{D0AFB129-E988-98AB-FEF8-E34BEDA0C276}"/>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88A751EA-60A5-473E-F165-DA4F7B274F8E}"/>
              </a:ext>
            </a:extLst>
          </p:cNvPr>
          <p:cNvSpPr>
            <a:spLocks noGrp="1"/>
          </p:cNvSpPr>
          <p:nvPr>
            <p:ph type="sldNum" sz="quarter" idx="12"/>
          </p:nvPr>
        </p:nvSpPr>
        <p:spPr/>
        <p:txBody>
          <a:bodyPr/>
          <a:lstStyle/>
          <a:p>
            <a:fld id="{C51DCBD2-E462-42ED-92B7-31E7DD47DA86}" type="slidenum">
              <a:rPr lang="en-PK" smtClean="0"/>
              <a:t>‹#›</a:t>
            </a:fld>
            <a:endParaRPr lang="en-PK"/>
          </a:p>
        </p:txBody>
      </p:sp>
    </p:spTree>
    <p:extLst>
      <p:ext uri="{BB962C8B-B14F-4D97-AF65-F5344CB8AC3E}">
        <p14:creationId xmlns:p14="http://schemas.microsoft.com/office/powerpoint/2010/main" val="2143673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211B1E-D70E-B457-1E23-889F95A830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K"/>
          </a:p>
        </p:txBody>
      </p:sp>
      <p:sp>
        <p:nvSpPr>
          <p:cNvPr id="3" name="Text Placeholder 2">
            <a:extLst>
              <a:ext uri="{FF2B5EF4-FFF2-40B4-BE49-F238E27FC236}">
                <a16:creationId xmlns:a16="http://schemas.microsoft.com/office/drawing/2014/main" id="{F9DF8125-102C-6D6D-9444-968933DEBA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0EBC7D19-FF9E-B37F-1044-4AFF691D58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10FB7D-EB8B-4165-8035-325F8FF4F10B}" type="datetimeFigureOut">
              <a:rPr lang="en-PK" smtClean="0"/>
              <a:t>19/10/2025</a:t>
            </a:fld>
            <a:endParaRPr lang="en-PK"/>
          </a:p>
        </p:txBody>
      </p:sp>
      <p:sp>
        <p:nvSpPr>
          <p:cNvPr id="5" name="Footer Placeholder 4">
            <a:extLst>
              <a:ext uri="{FF2B5EF4-FFF2-40B4-BE49-F238E27FC236}">
                <a16:creationId xmlns:a16="http://schemas.microsoft.com/office/drawing/2014/main" id="{B2A1AFF9-676F-66F6-DC3A-07D9624035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K"/>
          </a:p>
        </p:txBody>
      </p:sp>
      <p:sp>
        <p:nvSpPr>
          <p:cNvPr id="6" name="Slide Number Placeholder 5">
            <a:extLst>
              <a:ext uri="{FF2B5EF4-FFF2-40B4-BE49-F238E27FC236}">
                <a16:creationId xmlns:a16="http://schemas.microsoft.com/office/drawing/2014/main" id="{DB34C8DF-DA66-0043-837D-EF28ED4D69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1DCBD2-E462-42ED-92B7-31E7DD47DA86}" type="slidenum">
              <a:rPr lang="en-PK" smtClean="0"/>
              <a:t>‹#›</a:t>
            </a:fld>
            <a:endParaRPr lang="en-PK"/>
          </a:p>
        </p:txBody>
      </p:sp>
    </p:spTree>
    <p:extLst>
      <p:ext uri="{BB962C8B-B14F-4D97-AF65-F5344CB8AC3E}">
        <p14:creationId xmlns:p14="http://schemas.microsoft.com/office/powerpoint/2010/main" val="3347853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9BE70-3709-B94F-8C16-6F275575A79E}"/>
              </a:ext>
            </a:extLst>
          </p:cNvPr>
          <p:cNvSpPr>
            <a:spLocks noGrp="1"/>
          </p:cNvSpPr>
          <p:nvPr>
            <p:ph type="ctrTitle"/>
          </p:nvPr>
        </p:nvSpPr>
        <p:spPr>
          <a:noFill/>
          <a:ln>
            <a:noFill/>
          </a:ln>
          <a:effectLst>
            <a:glow rad="228600">
              <a:schemeClr val="tx1">
                <a:lumMod val="75000"/>
                <a:lumOff val="25000"/>
                <a:alpha val="40000"/>
              </a:schemeClr>
            </a:glow>
          </a:effectLst>
        </p:spPr>
        <p:txBody>
          <a:bodyPr anchor="ctr">
            <a:normAutofit/>
          </a:bodyPr>
          <a:lstStyle/>
          <a:p>
            <a:pPr algn="r" rtl="1"/>
            <a:r>
              <a:rPr lang="en-US" sz="4400" b="1" i="1" dirty="0">
                <a:latin typeface="Algerian" panose="04020705040A02060702" pitchFamily="82" charset="0"/>
              </a:rPr>
              <a:t>The Role of Cloud Computing in Modern Business</a:t>
            </a:r>
            <a:endParaRPr lang="en-PK" sz="4400" b="1" i="1" dirty="0">
              <a:latin typeface="Algerian" panose="04020705040A02060702" pitchFamily="82" charset="0"/>
            </a:endParaRPr>
          </a:p>
        </p:txBody>
      </p:sp>
      <p:sp>
        <p:nvSpPr>
          <p:cNvPr id="3" name="Subtitle 2">
            <a:extLst>
              <a:ext uri="{FF2B5EF4-FFF2-40B4-BE49-F238E27FC236}">
                <a16:creationId xmlns:a16="http://schemas.microsoft.com/office/drawing/2014/main" id="{E47EC89A-BE68-FF31-FB5D-8255D4A86D57}"/>
              </a:ext>
            </a:extLst>
          </p:cNvPr>
          <p:cNvSpPr>
            <a:spLocks noGrp="1"/>
          </p:cNvSpPr>
          <p:nvPr>
            <p:ph type="subTitle" idx="1"/>
          </p:nvPr>
        </p:nvSpPr>
        <p:spPr/>
        <p:txBody>
          <a:bodyPr anchor="b"/>
          <a:lstStyle/>
          <a:p>
            <a:pPr algn="l"/>
            <a:r>
              <a:rPr lang="en-US" i="1" dirty="0">
                <a:latin typeface="Algerian" panose="04020705040A02060702" pitchFamily="82" charset="0"/>
              </a:rPr>
              <a:t>Name : 25K-0610 – Muhammad Siddique</a:t>
            </a:r>
          </a:p>
          <a:p>
            <a:pPr algn="l"/>
            <a:r>
              <a:rPr lang="en-US" i="1" dirty="0">
                <a:latin typeface="Algerian" panose="04020705040A02060702" pitchFamily="82" charset="0"/>
              </a:rPr>
              <a:t>Course : BCS</a:t>
            </a:r>
          </a:p>
          <a:p>
            <a:pPr algn="l"/>
            <a:r>
              <a:rPr lang="en-US" i="1" dirty="0">
                <a:latin typeface="Algerian" panose="04020705040A02060702" pitchFamily="82" charset="0"/>
              </a:rPr>
              <a:t>Section : 1C</a:t>
            </a:r>
          </a:p>
        </p:txBody>
      </p:sp>
    </p:spTree>
    <p:extLst>
      <p:ext uri="{BB962C8B-B14F-4D97-AF65-F5344CB8AC3E}">
        <p14:creationId xmlns:p14="http://schemas.microsoft.com/office/powerpoint/2010/main" val="2275891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9BE70-3709-B94F-8C16-6F275575A79E}"/>
              </a:ext>
            </a:extLst>
          </p:cNvPr>
          <p:cNvSpPr>
            <a:spLocks noGrp="1"/>
          </p:cNvSpPr>
          <p:nvPr>
            <p:ph type="ctrTitle"/>
          </p:nvPr>
        </p:nvSpPr>
        <p:spPr>
          <a:xfrm>
            <a:off x="1524000" y="365125"/>
            <a:ext cx="9144000" cy="1655762"/>
          </a:xfrm>
          <a:noFill/>
          <a:ln>
            <a:noFill/>
          </a:ln>
          <a:effectLst>
            <a:glow rad="228600">
              <a:schemeClr val="tx1">
                <a:lumMod val="75000"/>
                <a:lumOff val="25000"/>
                <a:alpha val="40000"/>
              </a:schemeClr>
            </a:glow>
          </a:effectLst>
        </p:spPr>
        <p:txBody>
          <a:bodyPr anchor="ctr">
            <a:normAutofit/>
          </a:bodyPr>
          <a:lstStyle/>
          <a:p>
            <a:r>
              <a:rPr lang="en-US" sz="4400" b="1" i="1" dirty="0">
                <a:latin typeface="Algerian" panose="04020705040A02060702" pitchFamily="82" charset="0"/>
              </a:rPr>
              <a:t>Thank You</a:t>
            </a:r>
            <a:endParaRPr lang="en-PK" sz="4400" b="1" i="1" dirty="0">
              <a:latin typeface="Algerian" panose="04020705040A02060702" pitchFamily="82" charset="0"/>
            </a:endParaRPr>
          </a:p>
        </p:txBody>
      </p:sp>
      <p:sp>
        <p:nvSpPr>
          <p:cNvPr id="3" name="Subtitle 2">
            <a:extLst>
              <a:ext uri="{FF2B5EF4-FFF2-40B4-BE49-F238E27FC236}">
                <a16:creationId xmlns:a16="http://schemas.microsoft.com/office/drawing/2014/main" id="{E47EC89A-BE68-FF31-FB5D-8255D4A86D57}"/>
              </a:ext>
            </a:extLst>
          </p:cNvPr>
          <p:cNvSpPr>
            <a:spLocks noGrp="1"/>
          </p:cNvSpPr>
          <p:nvPr>
            <p:ph type="subTitle" idx="1"/>
          </p:nvPr>
        </p:nvSpPr>
        <p:spPr>
          <a:xfrm>
            <a:off x="1524000" y="2095499"/>
            <a:ext cx="5905500" cy="4238625"/>
          </a:xfrm>
        </p:spPr>
        <p:txBody>
          <a:bodyPr anchor="ctr">
            <a:normAutofit/>
          </a:bodyPr>
          <a:lstStyle/>
          <a:p>
            <a:r>
              <a:rPr lang="en-US" b="0" i="0" dirty="0">
                <a:solidFill>
                  <a:srgbClr val="0A0A0A"/>
                </a:solidFill>
                <a:effectLst/>
                <a:latin typeface="Google Sans"/>
              </a:rPr>
              <a:t>	THE END.</a:t>
            </a:r>
            <a:endParaRPr lang="en-US" dirty="0"/>
          </a:p>
        </p:txBody>
      </p:sp>
      <p:pic>
        <p:nvPicPr>
          <p:cNvPr id="6" name="Picture 5">
            <a:extLst>
              <a:ext uri="{FF2B5EF4-FFF2-40B4-BE49-F238E27FC236}">
                <a16:creationId xmlns:a16="http://schemas.microsoft.com/office/drawing/2014/main" id="{64771C94-E9C9-82DA-3AFB-B36DF84146E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510464" y="1757363"/>
            <a:ext cx="4143374" cy="4143374"/>
          </a:xfrm>
          <a:prstGeom prst="rect">
            <a:avLst/>
          </a:prstGeom>
        </p:spPr>
      </p:pic>
    </p:spTree>
    <p:extLst>
      <p:ext uri="{BB962C8B-B14F-4D97-AF65-F5344CB8AC3E}">
        <p14:creationId xmlns:p14="http://schemas.microsoft.com/office/powerpoint/2010/main" val="56730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down)">
                                      <p:cBhvr>
                                        <p:cTn id="14" dur="580">
                                          <p:stCondLst>
                                            <p:cond delay="0"/>
                                          </p:stCondLst>
                                        </p:cTn>
                                        <p:tgtEl>
                                          <p:spTgt spid="6"/>
                                        </p:tgtEl>
                                      </p:cBhvr>
                                    </p:animEffect>
                                    <p:anim calcmode="lin" valueType="num">
                                      <p:cBhvr>
                                        <p:cTn id="15"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0" dur="26">
                                          <p:stCondLst>
                                            <p:cond delay="650"/>
                                          </p:stCondLst>
                                        </p:cTn>
                                        <p:tgtEl>
                                          <p:spTgt spid="6"/>
                                        </p:tgtEl>
                                      </p:cBhvr>
                                      <p:to x="100000" y="60000"/>
                                    </p:animScale>
                                    <p:animScale>
                                      <p:cBhvr>
                                        <p:cTn id="21" dur="166" decel="50000">
                                          <p:stCondLst>
                                            <p:cond delay="676"/>
                                          </p:stCondLst>
                                        </p:cTn>
                                        <p:tgtEl>
                                          <p:spTgt spid="6"/>
                                        </p:tgtEl>
                                      </p:cBhvr>
                                      <p:to x="100000" y="100000"/>
                                    </p:animScale>
                                    <p:animScale>
                                      <p:cBhvr>
                                        <p:cTn id="22" dur="26">
                                          <p:stCondLst>
                                            <p:cond delay="1312"/>
                                          </p:stCondLst>
                                        </p:cTn>
                                        <p:tgtEl>
                                          <p:spTgt spid="6"/>
                                        </p:tgtEl>
                                      </p:cBhvr>
                                      <p:to x="100000" y="80000"/>
                                    </p:animScale>
                                    <p:animScale>
                                      <p:cBhvr>
                                        <p:cTn id="23" dur="166" decel="50000">
                                          <p:stCondLst>
                                            <p:cond delay="1338"/>
                                          </p:stCondLst>
                                        </p:cTn>
                                        <p:tgtEl>
                                          <p:spTgt spid="6"/>
                                        </p:tgtEl>
                                      </p:cBhvr>
                                      <p:to x="100000" y="100000"/>
                                    </p:animScale>
                                    <p:animScale>
                                      <p:cBhvr>
                                        <p:cTn id="24" dur="26">
                                          <p:stCondLst>
                                            <p:cond delay="1642"/>
                                          </p:stCondLst>
                                        </p:cTn>
                                        <p:tgtEl>
                                          <p:spTgt spid="6"/>
                                        </p:tgtEl>
                                      </p:cBhvr>
                                      <p:to x="100000" y="90000"/>
                                    </p:animScale>
                                    <p:animScale>
                                      <p:cBhvr>
                                        <p:cTn id="25" dur="166" decel="50000">
                                          <p:stCondLst>
                                            <p:cond delay="1668"/>
                                          </p:stCondLst>
                                        </p:cTn>
                                        <p:tgtEl>
                                          <p:spTgt spid="6"/>
                                        </p:tgtEl>
                                      </p:cBhvr>
                                      <p:to x="100000" y="100000"/>
                                    </p:animScale>
                                    <p:animScale>
                                      <p:cBhvr>
                                        <p:cTn id="26" dur="26">
                                          <p:stCondLst>
                                            <p:cond delay="1808"/>
                                          </p:stCondLst>
                                        </p:cTn>
                                        <p:tgtEl>
                                          <p:spTgt spid="6"/>
                                        </p:tgtEl>
                                      </p:cBhvr>
                                      <p:to x="100000" y="95000"/>
                                    </p:animScale>
                                    <p:animScale>
                                      <p:cBhvr>
                                        <p:cTn id="27" dur="166" decel="50000">
                                          <p:stCondLst>
                                            <p:cond delay="1834"/>
                                          </p:stCondLst>
                                        </p:cTn>
                                        <p:tgtEl>
                                          <p:spTgt spid="6"/>
                                        </p:tgtEl>
                                      </p:cBhvr>
                                      <p:to x="100000" y="100000"/>
                                    </p:animScale>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wipe(down)">
                                      <p:cBhvr>
                                        <p:cTn id="3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9BE70-3709-B94F-8C16-6F275575A79E}"/>
              </a:ext>
            </a:extLst>
          </p:cNvPr>
          <p:cNvSpPr>
            <a:spLocks noGrp="1"/>
          </p:cNvSpPr>
          <p:nvPr>
            <p:ph type="ctrTitle"/>
          </p:nvPr>
        </p:nvSpPr>
        <p:spPr>
          <a:xfrm>
            <a:off x="1524000" y="365125"/>
            <a:ext cx="9144000" cy="1655762"/>
          </a:xfrm>
          <a:noFill/>
          <a:ln>
            <a:noFill/>
          </a:ln>
          <a:effectLst>
            <a:glow rad="228600">
              <a:schemeClr val="tx1">
                <a:lumMod val="75000"/>
                <a:lumOff val="25000"/>
                <a:alpha val="40000"/>
              </a:schemeClr>
            </a:glow>
          </a:effectLst>
        </p:spPr>
        <p:txBody>
          <a:bodyPr anchor="ctr">
            <a:normAutofit/>
          </a:bodyPr>
          <a:lstStyle/>
          <a:p>
            <a:pPr rtl="1"/>
            <a:r>
              <a:rPr lang="en-US" sz="4400" b="1" i="1" dirty="0">
                <a:latin typeface="Algerian" panose="04020705040A02060702" pitchFamily="82" charset="0"/>
              </a:rPr>
              <a:t>Content</a:t>
            </a:r>
            <a:endParaRPr lang="en-PK" sz="4400" b="1" i="1" dirty="0">
              <a:latin typeface="Algerian" panose="04020705040A02060702" pitchFamily="82" charset="0"/>
            </a:endParaRPr>
          </a:p>
        </p:txBody>
      </p:sp>
      <p:sp>
        <p:nvSpPr>
          <p:cNvPr id="3" name="Subtitle 2">
            <a:extLst>
              <a:ext uri="{FF2B5EF4-FFF2-40B4-BE49-F238E27FC236}">
                <a16:creationId xmlns:a16="http://schemas.microsoft.com/office/drawing/2014/main" id="{E47EC89A-BE68-FF31-FB5D-8255D4A86D57}"/>
              </a:ext>
            </a:extLst>
          </p:cNvPr>
          <p:cNvSpPr>
            <a:spLocks noGrp="1"/>
          </p:cNvSpPr>
          <p:nvPr>
            <p:ph type="subTitle" idx="1"/>
          </p:nvPr>
        </p:nvSpPr>
        <p:spPr>
          <a:xfrm>
            <a:off x="1524000" y="2095499"/>
            <a:ext cx="9144000" cy="4238625"/>
          </a:xfrm>
        </p:spPr>
        <p:txBody>
          <a:bodyPr/>
          <a:lstStyle/>
          <a:p>
            <a:pPr marL="457200" indent="-457200" algn="l">
              <a:buFont typeface="+mj-lt"/>
              <a:buAutoNum type="arabicPeriod"/>
            </a:pPr>
            <a:r>
              <a:rPr lang="en-US" dirty="0"/>
              <a:t>Introduction to Cloud Computing</a:t>
            </a:r>
          </a:p>
          <a:p>
            <a:pPr marL="457200" indent="-457200" algn="l">
              <a:buFont typeface="+mj-lt"/>
              <a:buAutoNum type="arabicPeriod"/>
            </a:pPr>
            <a:r>
              <a:rPr lang="en-US" dirty="0"/>
              <a:t>Benefits of Cloud Computing</a:t>
            </a:r>
          </a:p>
          <a:p>
            <a:pPr marL="457200" indent="-457200" algn="l">
              <a:buFont typeface="+mj-lt"/>
              <a:buAutoNum type="arabicPeriod"/>
            </a:pPr>
            <a:r>
              <a:rPr lang="en-US" dirty="0"/>
              <a:t>Cloud Computing Services</a:t>
            </a:r>
          </a:p>
          <a:p>
            <a:pPr marL="457200" indent="-457200" algn="l">
              <a:buFont typeface="+mj-lt"/>
              <a:buAutoNum type="arabicPeriod"/>
            </a:pPr>
            <a:r>
              <a:rPr lang="en-US" dirty="0"/>
              <a:t>Security Concerns in Cloud Computing</a:t>
            </a:r>
          </a:p>
          <a:p>
            <a:pPr marL="457200" indent="-457200" algn="l">
              <a:buFont typeface="+mj-lt"/>
              <a:buAutoNum type="arabicPeriod"/>
            </a:pPr>
            <a:r>
              <a:rPr lang="en-US" dirty="0"/>
              <a:t>Future of Cloud Computing</a:t>
            </a:r>
          </a:p>
          <a:p>
            <a:pPr marL="457200" indent="-457200" algn="l">
              <a:buFont typeface="+mj-lt"/>
              <a:buAutoNum type="arabicPeriod"/>
            </a:pPr>
            <a:r>
              <a:rPr lang="en-US" dirty="0"/>
              <a:t>Conclusion</a:t>
            </a:r>
            <a:endParaRPr lang="en-US" dirty="0">
              <a:latin typeface="Algerian" panose="04020705040A02060702" pitchFamily="82" charset="0"/>
            </a:endParaRPr>
          </a:p>
        </p:txBody>
      </p:sp>
    </p:spTree>
    <p:extLst>
      <p:ext uri="{BB962C8B-B14F-4D97-AF65-F5344CB8AC3E}">
        <p14:creationId xmlns:p14="http://schemas.microsoft.com/office/powerpoint/2010/main" val="1453704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 calcmode="lin" valueType="num">
                                      <p:cBhvr additive="base">
                                        <p:cTn id="3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 calcmode="lin" valueType="num">
                                      <p:cBhvr additive="base">
                                        <p:cTn id="3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3">
                                            <p:txEl>
                                              <p:pRg st="5" end="5"/>
                                            </p:txEl>
                                          </p:spTgt>
                                        </p:tgtEl>
                                        <p:attrNameLst>
                                          <p:attrName>style.visibility</p:attrName>
                                        </p:attrNameLst>
                                      </p:cBhvr>
                                      <p:to>
                                        <p:strVal val="visible"/>
                                      </p:to>
                                    </p:set>
                                    <p:anim calcmode="lin" valueType="num">
                                      <p:cBhvr additive="base">
                                        <p:cTn id="4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9BE70-3709-B94F-8C16-6F275575A79E}"/>
              </a:ext>
            </a:extLst>
          </p:cNvPr>
          <p:cNvSpPr>
            <a:spLocks noGrp="1"/>
          </p:cNvSpPr>
          <p:nvPr>
            <p:ph type="ctrTitle"/>
          </p:nvPr>
        </p:nvSpPr>
        <p:spPr>
          <a:xfrm>
            <a:off x="1524000" y="365125"/>
            <a:ext cx="9144000" cy="1655762"/>
          </a:xfrm>
          <a:noFill/>
          <a:ln>
            <a:noFill/>
          </a:ln>
          <a:effectLst>
            <a:glow rad="228600">
              <a:schemeClr val="tx1">
                <a:lumMod val="75000"/>
                <a:lumOff val="25000"/>
                <a:alpha val="40000"/>
              </a:schemeClr>
            </a:glow>
          </a:effectLst>
        </p:spPr>
        <p:txBody>
          <a:bodyPr anchor="ctr">
            <a:normAutofit/>
          </a:bodyPr>
          <a:lstStyle/>
          <a:p>
            <a:r>
              <a:rPr lang="en-US" sz="4400" b="1" i="1" dirty="0">
                <a:latin typeface="Algerian" panose="04020705040A02060702" pitchFamily="82" charset="0"/>
              </a:rPr>
              <a:t>What Is Cloud Computing?</a:t>
            </a:r>
            <a:endParaRPr lang="en-PK" sz="4400" b="1" i="1" dirty="0">
              <a:latin typeface="Algerian" panose="04020705040A02060702" pitchFamily="82" charset="0"/>
            </a:endParaRPr>
          </a:p>
        </p:txBody>
      </p:sp>
      <p:sp>
        <p:nvSpPr>
          <p:cNvPr id="3" name="Subtitle 2">
            <a:extLst>
              <a:ext uri="{FF2B5EF4-FFF2-40B4-BE49-F238E27FC236}">
                <a16:creationId xmlns:a16="http://schemas.microsoft.com/office/drawing/2014/main" id="{E47EC89A-BE68-FF31-FB5D-8255D4A86D57}"/>
              </a:ext>
            </a:extLst>
          </p:cNvPr>
          <p:cNvSpPr>
            <a:spLocks noGrp="1"/>
          </p:cNvSpPr>
          <p:nvPr>
            <p:ph type="subTitle" idx="1"/>
          </p:nvPr>
        </p:nvSpPr>
        <p:spPr>
          <a:xfrm>
            <a:off x="1524000" y="2095499"/>
            <a:ext cx="5905500" cy="4238625"/>
          </a:xfrm>
        </p:spPr>
        <p:txBody>
          <a:bodyPr/>
          <a:lstStyle/>
          <a:p>
            <a:pPr algn="l"/>
            <a:r>
              <a:rPr lang="en-US" dirty="0"/>
              <a:t>	Think of cloud computing like using Netflix or Spotify. </a:t>
            </a:r>
          </a:p>
          <a:p>
            <a:pPr algn="l"/>
            <a:r>
              <a:rPr lang="en-US" dirty="0"/>
              <a:t>	Instead of owning a massive collection of DVDs or CDs that take up space in your house, you just stream what you want over the internet. The movies and music don't live on your device; they live on a powerful, remote system (the "cloud"), and you just access them when you need them.</a:t>
            </a:r>
          </a:p>
          <a:p>
            <a:pPr algn="l"/>
            <a:r>
              <a:rPr lang="en-US" dirty="0"/>
              <a:t>	</a:t>
            </a:r>
          </a:p>
          <a:p>
            <a:pPr algn="l"/>
            <a:endParaRPr lang="en-US" dirty="0">
              <a:latin typeface="Algerian" panose="04020705040A02060702" pitchFamily="82" charset="0"/>
            </a:endParaRPr>
          </a:p>
        </p:txBody>
      </p:sp>
      <p:pic>
        <p:nvPicPr>
          <p:cNvPr id="5" name="Picture 4">
            <a:extLst>
              <a:ext uri="{FF2B5EF4-FFF2-40B4-BE49-F238E27FC236}">
                <a16:creationId xmlns:a16="http://schemas.microsoft.com/office/drawing/2014/main" id="{49B11ABA-0E92-4DBA-6207-E07935BF0A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9037" y="2095499"/>
            <a:ext cx="3652839" cy="3652839"/>
          </a:xfrm>
          <a:prstGeom prst="rect">
            <a:avLst/>
          </a:prstGeom>
        </p:spPr>
      </p:pic>
    </p:spTree>
    <p:extLst>
      <p:ext uri="{BB962C8B-B14F-4D97-AF65-F5344CB8AC3E}">
        <p14:creationId xmlns:p14="http://schemas.microsoft.com/office/powerpoint/2010/main" val="3482332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9BE70-3709-B94F-8C16-6F275575A79E}"/>
              </a:ext>
            </a:extLst>
          </p:cNvPr>
          <p:cNvSpPr>
            <a:spLocks noGrp="1"/>
          </p:cNvSpPr>
          <p:nvPr>
            <p:ph type="ctrTitle"/>
          </p:nvPr>
        </p:nvSpPr>
        <p:spPr>
          <a:xfrm>
            <a:off x="1524000" y="365125"/>
            <a:ext cx="9144000" cy="1655762"/>
          </a:xfrm>
          <a:noFill/>
          <a:ln>
            <a:noFill/>
          </a:ln>
          <a:effectLst>
            <a:glow rad="228600">
              <a:schemeClr val="tx1">
                <a:lumMod val="75000"/>
                <a:lumOff val="25000"/>
                <a:alpha val="40000"/>
              </a:schemeClr>
            </a:glow>
          </a:effectLst>
        </p:spPr>
        <p:txBody>
          <a:bodyPr anchor="ctr">
            <a:normAutofit/>
          </a:bodyPr>
          <a:lstStyle/>
          <a:p>
            <a:r>
              <a:rPr lang="en-US" sz="4400" b="1" i="1" dirty="0">
                <a:latin typeface="Algerian" panose="04020705040A02060702" pitchFamily="82" charset="0"/>
              </a:rPr>
              <a:t>Benefits OF Cloud Computing</a:t>
            </a:r>
            <a:endParaRPr lang="en-PK" sz="4400" b="1" i="1" dirty="0">
              <a:latin typeface="Algerian" panose="04020705040A02060702" pitchFamily="82" charset="0"/>
            </a:endParaRPr>
          </a:p>
        </p:txBody>
      </p:sp>
      <p:sp>
        <p:nvSpPr>
          <p:cNvPr id="3" name="Subtitle 2">
            <a:extLst>
              <a:ext uri="{FF2B5EF4-FFF2-40B4-BE49-F238E27FC236}">
                <a16:creationId xmlns:a16="http://schemas.microsoft.com/office/drawing/2014/main" id="{E47EC89A-BE68-FF31-FB5D-8255D4A86D57}"/>
              </a:ext>
            </a:extLst>
          </p:cNvPr>
          <p:cNvSpPr>
            <a:spLocks noGrp="1"/>
          </p:cNvSpPr>
          <p:nvPr>
            <p:ph type="subTitle" idx="1"/>
          </p:nvPr>
        </p:nvSpPr>
        <p:spPr>
          <a:xfrm>
            <a:off x="1524000" y="2095499"/>
            <a:ext cx="5905500" cy="4238625"/>
          </a:xfrm>
        </p:spPr>
        <p:txBody>
          <a:bodyPr/>
          <a:lstStyle/>
          <a:p>
            <a:pPr marL="457200" indent="-457200" algn="l">
              <a:buFont typeface="+mj-lt"/>
              <a:buAutoNum type="arabicParenR"/>
            </a:pPr>
            <a:r>
              <a:rPr lang="en-US" dirty="0"/>
              <a:t>Cost Efficiency</a:t>
            </a:r>
          </a:p>
          <a:p>
            <a:pPr marL="457200" indent="-457200" algn="l">
              <a:buFont typeface="+mj-lt"/>
              <a:buAutoNum type="arabicParenR"/>
            </a:pPr>
            <a:r>
              <a:rPr lang="en-US" dirty="0"/>
              <a:t>Scalability</a:t>
            </a:r>
          </a:p>
          <a:p>
            <a:pPr marL="457200" indent="-457200" algn="l">
              <a:buFont typeface="+mj-lt"/>
              <a:buAutoNum type="arabicParenR"/>
            </a:pPr>
            <a:r>
              <a:rPr lang="en-US" dirty="0"/>
              <a:t>Flexibility</a:t>
            </a:r>
          </a:p>
          <a:p>
            <a:pPr marL="457200" indent="-457200" algn="l">
              <a:buFont typeface="+mj-lt"/>
              <a:buAutoNum type="arabicParenR"/>
            </a:pPr>
            <a:r>
              <a:rPr lang="en-US" dirty="0"/>
              <a:t>Security	</a:t>
            </a:r>
          </a:p>
          <a:p>
            <a:pPr algn="l"/>
            <a:endParaRPr lang="en-US" dirty="0">
              <a:latin typeface="Algerian" panose="04020705040A02060702" pitchFamily="82" charset="0"/>
            </a:endParaRPr>
          </a:p>
        </p:txBody>
      </p:sp>
      <p:pic>
        <p:nvPicPr>
          <p:cNvPr id="5" name="Picture 4">
            <a:extLst>
              <a:ext uri="{FF2B5EF4-FFF2-40B4-BE49-F238E27FC236}">
                <a16:creationId xmlns:a16="http://schemas.microsoft.com/office/drawing/2014/main" id="{49B11ABA-0E92-4DBA-6207-E07935BF0A3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539037" y="2095499"/>
            <a:ext cx="3652839" cy="3652839"/>
          </a:xfrm>
          <a:prstGeom prst="rect">
            <a:avLst/>
          </a:prstGeom>
        </p:spPr>
      </p:pic>
    </p:spTree>
    <p:extLst>
      <p:ext uri="{BB962C8B-B14F-4D97-AF65-F5344CB8AC3E}">
        <p14:creationId xmlns:p14="http://schemas.microsoft.com/office/powerpoint/2010/main" val="3761437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 calcmode="lin" valueType="num">
                                      <p:cBhvr additive="base">
                                        <p:cTn id="3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2" end="2"/>
                                            </p:txEl>
                                          </p:spTgt>
                                        </p:tgtEl>
                                        <p:attrNameLst>
                                          <p:attrName>style.visibility</p:attrName>
                                        </p:attrNameLst>
                                      </p:cBhvr>
                                      <p:to>
                                        <p:strVal val="visible"/>
                                      </p:to>
                                    </p:set>
                                    <p:anim calcmode="lin" valueType="num">
                                      <p:cBhvr additive="base">
                                        <p:cTn id="3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3" end="3"/>
                                            </p:txEl>
                                          </p:spTgt>
                                        </p:tgtEl>
                                        <p:attrNameLst>
                                          <p:attrName>style.visibility</p:attrName>
                                        </p:attrNameLst>
                                      </p:cBhvr>
                                      <p:to>
                                        <p:strVal val="visible"/>
                                      </p:to>
                                    </p:set>
                                    <p:anim calcmode="lin" valueType="num">
                                      <p:cBhvr additive="base">
                                        <p:cTn id="4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9BE70-3709-B94F-8C16-6F275575A79E}"/>
              </a:ext>
            </a:extLst>
          </p:cNvPr>
          <p:cNvSpPr>
            <a:spLocks noGrp="1"/>
          </p:cNvSpPr>
          <p:nvPr>
            <p:ph type="ctrTitle"/>
          </p:nvPr>
        </p:nvSpPr>
        <p:spPr>
          <a:xfrm>
            <a:off x="1524000" y="365125"/>
            <a:ext cx="9144000" cy="1655762"/>
          </a:xfrm>
          <a:noFill/>
          <a:ln>
            <a:noFill/>
          </a:ln>
          <a:effectLst>
            <a:glow rad="228600">
              <a:schemeClr val="tx1">
                <a:lumMod val="75000"/>
                <a:lumOff val="25000"/>
                <a:alpha val="40000"/>
              </a:schemeClr>
            </a:glow>
          </a:effectLst>
        </p:spPr>
        <p:txBody>
          <a:bodyPr anchor="ctr">
            <a:normAutofit/>
          </a:bodyPr>
          <a:lstStyle/>
          <a:p>
            <a:r>
              <a:rPr lang="en-US" sz="4400" b="1" i="1" dirty="0">
                <a:latin typeface="Algerian" panose="04020705040A02060702" pitchFamily="82" charset="0"/>
              </a:rPr>
              <a:t>Types OF Cloud Computing</a:t>
            </a:r>
            <a:endParaRPr lang="en-PK" sz="4400" b="1" i="1" dirty="0">
              <a:latin typeface="Algerian" panose="04020705040A02060702" pitchFamily="82" charset="0"/>
            </a:endParaRPr>
          </a:p>
        </p:txBody>
      </p:sp>
      <p:sp>
        <p:nvSpPr>
          <p:cNvPr id="3" name="Subtitle 2">
            <a:extLst>
              <a:ext uri="{FF2B5EF4-FFF2-40B4-BE49-F238E27FC236}">
                <a16:creationId xmlns:a16="http://schemas.microsoft.com/office/drawing/2014/main" id="{E47EC89A-BE68-FF31-FB5D-8255D4A86D57}"/>
              </a:ext>
            </a:extLst>
          </p:cNvPr>
          <p:cNvSpPr>
            <a:spLocks noGrp="1"/>
          </p:cNvSpPr>
          <p:nvPr>
            <p:ph type="subTitle" idx="1"/>
          </p:nvPr>
        </p:nvSpPr>
        <p:spPr>
          <a:xfrm>
            <a:off x="1524000" y="2095499"/>
            <a:ext cx="5905500" cy="4238625"/>
          </a:xfrm>
        </p:spPr>
        <p:txBody>
          <a:bodyPr/>
          <a:lstStyle/>
          <a:p>
            <a:pPr marL="514350" indent="-514350" algn="l">
              <a:buFont typeface="+mj-lt"/>
              <a:buAutoNum type="romanUcPeriod"/>
            </a:pPr>
            <a:r>
              <a:rPr lang="en-US" dirty="0"/>
              <a:t>IaaS ( </a:t>
            </a:r>
            <a:r>
              <a:rPr lang="en-US" u="sng" dirty="0"/>
              <a:t>I</a:t>
            </a:r>
            <a:r>
              <a:rPr lang="en-US" dirty="0"/>
              <a:t>nfrastructure </a:t>
            </a:r>
            <a:r>
              <a:rPr lang="en-US" u="sng" dirty="0"/>
              <a:t>a</a:t>
            </a:r>
            <a:r>
              <a:rPr lang="en-US" dirty="0"/>
              <a:t>s </a:t>
            </a:r>
            <a:r>
              <a:rPr lang="en-US" u="sng" dirty="0"/>
              <a:t>a</a:t>
            </a:r>
            <a:r>
              <a:rPr lang="en-US" dirty="0"/>
              <a:t> </a:t>
            </a:r>
            <a:r>
              <a:rPr lang="en-US" u="sng" dirty="0"/>
              <a:t>S</a:t>
            </a:r>
            <a:r>
              <a:rPr lang="en-US" dirty="0"/>
              <a:t>ervice )</a:t>
            </a:r>
          </a:p>
          <a:p>
            <a:pPr marL="514350" indent="-514350" algn="l">
              <a:buFont typeface="+mj-lt"/>
              <a:buAutoNum type="romanUcPeriod"/>
            </a:pPr>
            <a:r>
              <a:rPr lang="en-US" dirty="0"/>
              <a:t>PaaS ( </a:t>
            </a:r>
            <a:r>
              <a:rPr lang="en-US" u="sng" dirty="0"/>
              <a:t>P</a:t>
            </a:r>
            <a:r>
              <a:rPr lang="en-US" dirty="0"/>
              <a:t>latform </a:t>
            </a:r>
            <a:r>
              <a:rPr lang="en-US" u="sng" dirty="0"/>
              <a:t>a</a:t>
            </a:r>
            <a:r>
              <a:rPr lang="en-US" dirty="0"/>
              <a:t>s </a:t>
            </a:r>
            <a:r>
              <a:rPr lang="en-US" u="sng" dirty="0"/>
              <a:t>a</a:t>
            </a:r>
            <a:r>
              <a:rPr lang="en-US" dirty="0"/>
              <a:t> </a:t>
            </a:r>
            <a:r>
              <a:rPr lang="en-US" u="sng" dirty="0"/>
              <a:t>S</a:t>
            </a:r>
            <a:r>
              <a:rPr lang="en-US" dirty="0"/>
              <a:t>ervice )</a:t>
            </a:r>
          </a:p>
          <a:p>
            <a:pPr marL="514350" indent="-514350" algn="l">
              <a:buFont typeface="+mj-lt"/>
              <a:buAutoNum type="romanUcPeriod"/>
            </a:pPr>
            <a:r>
              <a:rPr lang="en-US" dirty="0"/>
              <a:t>SaaS ( </a:t>
            </a:r>
            <a:r>
              <a:rPr lang="en-US" u="sng" dirty="0"/>
              <a:t>S</a:t>
            </a:r>
            <a:r>
              <a:rPr lang="en-US" dirty="0"/>
              <a:t>oftware </a:t>
            </a:r>
            <a:r>
              <a:rPr lang="en-US" u="sng" dirty="0"/>
              <a:t>a</a:t>
            </a:r>
            <a:r>
              <a:rPr lang="en-US" dirty="0"/>
              <a:t>s </a:t>
            </a:r>
            <a:r>
              <a:rPr lang="en-US" u="sng" dirty="0"/>
              <a:t>a</a:t>
            </a:r>
            <a:r>
              <a:rPr lang="en-US" dirty="0"/>
              <a:t> </a:t>
            </a:r>
            <a:r>
              <a:rPr lang="en-US" u="sng" dirty="0"/>
              <a:t>S</a:t>
            </a:r>
            <a:r>
              <a:rPr lang="en-US" dirty="0"/>
              <a:t>ervice )</a:t>
            </a:r>
          </a:p>
          <a:p>
            <a:pPr algn="l"/>
            <a:endParaRPr lang="en-US" dirty="0"/>
          </a:p>
          <a:p>
            <a:pPr algn="l"/>
            <a:endParaRPr lang="en-US" dirty="0"/>
          </a:p>
          <a:p>
            <a:pPr algn="l"/>
            <a:endParaRPr lang="en-US" dirty="0"/>
          </a:p>
          <a:p>
            <a:pPr algn="l"/>
            <a:endParaRPr lang="en-US" dirty="0"/>
          </a:p>
          <a:p>
            <a:pPr algn="l"/>
            <a:endParaRPr lang="en-US" dirty="0"/>
          </a:p>
          <a:p>
            <a:pPr algn="l"/>
            <a:endParaRPr lang="en-US" dirty="0"/>
          </a:p>
        </p:txBody>
      </p:sp>
      <p:graphicFrame>
        <p:nvGraphicFramePr>
          <p:cNvPr id="5" name="Diagram 4">
            <a:extLst>
              <a:ext uri="{FF2B5EF4-FFF2-40B4-BE49-F238E27FC236}">
                <a16:creationId xmlns:a16="http://schemas.microsoft.com/office/drawing/2014/main" id="{CE14A90B-18CA-8A77-DBE1-3CB9CA7CCA22}"/>
              </a:ext>
            </a:extLst>
          </p:cNvPr>
          <p:cNvGraphicFramePr/>
          <p:nvPr>
            <p:extLst>
              <p:ext uri="{D42A27DB-BD31-4B8C-83A1-F6EECF244321}">
                <p14:modId xmlns:p14="http://schemas.microsoft.com/office/powerpoint/2010/main" val="590900887"/>
              </p:ext>
            </p:extLst>
          </p:nvPr>
        </p:nvGraphicFramePr>
        <p:xfrm>
          <a:off x="6186488" y="1728788"/>
          <a:ext cx="6005511" cy="39100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13396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Graphic spid="5"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9BE70-3709-B94F-8C16-6F275575A79E}"/>
              </a:ext>
            </a:extLst>
          </p:cNvPr>
          <p:cNvSpPr>
            <a:spLocks noGrp="1"/>
          </p:cNvSpPr>
          <p:nvPr>
            <p:ph type="ctrTitle"/>
          </p:nvPr>
        </p:nvSpPr>
        <p:spPr>
          <a:xfrm>
            <a:off x="1524000" y="365125"/>
            <a:ext cx="9144000" cy="1655762"/>
          </a:xfrm>
          <a:noFill/>
          <a:ln>
            <a:noFill/>
          </a:ln>
          <a:effectLst>
            <a:glow rad="228600">
              <a:schemeClr val="tx1">
                <a:lumMod val="75000"/>
                <a:lumOff val="25000"/>
                <a:alpha val="40000"/>
              </a:schemeClr>
            </a:glow>
          </a:effectLst>
        </p:spPr>
        <p:txBody>
          <a:bodyPr anchor="ctr">
            <a:normAutofit/>
          </a:bodyPr>
          <a:lstStyle/>
          <a:p>
            <a:r>
              <a:rPr lang="en-US" sz="4400" b="1" i="1" dirty="0">
                <a:latin typeface="Algerian" panose="04020705040A02060702" pitchFamily="82" charset="0"/>
              </a:rPr>
              <a:t>Security OF Cloud Computing</a:t>
            </a:r>
            <a:endParaRPr lang="en-PK" sz="4400" b="1" i="1" dirty="0">
              <a:latin typeface="Algerian" panose="04020705040A02060702" pitchFamily="82" charset="0"/>
            </a:endParaRPr>
          </a:p>
        </p:txBody>
      </p:sp>
      <p:sp>
        <p:nvSpPr>
          <p:cNvPr id="3" name="Subtitle 2">
            <a:extLst>
              <a:ext uri="{FF2B5EF4-FFF2-40B4-BE49-F238E27FC236}">
                <a16:creationId xmlns:a16="http://schemas.microsoft.com/office/drawing/2014/main" id="{E47EC89A-BE68-FF31-FB5D-8255D4A86D57}"/>
              </a:ext>
            </a:extLst>
          </p:cNvPr>
          <p:cNvSpPr>
            <a:spLocks noGrp="1"/>
          </p:cNvSpPr>
          <p:nvPr>
            <p:ph type="subTitle" idx="1"/>
          </p:nvPr>
        </p:nvSpPr>
        <p:spPr>
          <a:xfrm>
            <a:off x="1524000" y="2095499"/>
            <a:ext cx="5905500" cy="4238625"/>
          </a:xfrm>
        </p:spPr>
        <p:txBody>
          <a:bodyPr/>
          <a:lstStyle/>
          <a:p>
            <a:pPr algn="l"/>
            <a:r>
              <a:rPr lang="en-US" dirty="0"/>
              <a:t>	Data in the cloud computing is often risky because of the cyber attacks, unauthorized access and data breaches.</a:t>
            </a:r>
          </a:p>
          <a:p>
            <a:pPr algn="l"/>
            <a:r>
              <a:rPr lang="en-US" dirty="0"/>
              <a:t>	There are also some ways to stay safe from these things, which are encryption, multifactor authentication and data backup services.</a:t>
            </a:r>
          </a:p>
          <a:p>
            <a:pPr algn="l"/>
            <a:endParaRPr lang="en-US" dirty="0"/>
          </a:p>
          <a:p>
            <a:pPr algn="l"/>
            <a:endParaRPr lang="en-US" dirty="0"/>
          </a:p>
        </p:txBody>
      </p:sp>
      <p:pic>
        <p:nvPicPr>
          <p:cNvPr id="6" name="Picture 5">
            <a:extLst>
              <a:ext uri="{FF2B5EF4-FFF2-40B4-BE49-F238E27FC236}">
                <a16:creationId xmlns:a16="http://schemas.microsoft.com/office/drawing/2014/main" id="{64771C94-E9C9-82DA-3AFB-B36DF84146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8600" y="2095499"/>
            <a:ext cx="3862388" cy="3862388"/>
          </a:xfrm>
          <a:prstGeom prst="rect">
            <a:avLst/>
          </a:prstGeom>
        </p:spPr>
      </p:pic>
    </p:spTree>
    <p:extLst>
      <p:ext uri="{BB962C8B-B14F-4D97-AF65-F5344CB8AC3E}">
        <p14:creationId xmlns:p14="http://schemas.microsoft.com/office/powerpoint/2010/main" val="1001352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9BE70-3709-B94F-8C16-6F275575A79E}"/>
              </a:ext>
            </a:extLst>
          </p:cNvPr>
          <p:cNvSpPr>
            <a:spLocks noGrp="1"/>
          </p:cNvSpPr>
          <p:nvPr>
            <p:ph type="ctrTitle"/>
          </p:nvPr>
        </p:nvSpPr>
        <p:spPr>
          <a:xfrm>
            <a:off x="1524000" y="365125"/>
            <a:ext cx="9144000" cy="1655762"/>
          </a:xfrm>
          <a:noFill/>
          <a:ln>
            <a:noFill/>
          </a:ln>
          <a:effectLst>
            <a:glow rad="228600">
              <a:schemeClr val="tx1">
                <a:lumMod val="75000"/>
                <a:lumOff val="25000"/>
                <a:alpha val="40000"/>
              </a:schemeClr>
            </a:glow>
          </a:effectLst>
        </p:spPr>
        <p:txBody>
          <a:bodyPr anchor="ctr">
            <a:normAutofit/>
          </a:bodyPr>
          <a:lstStyle/>
          <a:p>
            <a:r>
              <a:rPr lang="en-US" sz="4400" b="1" i="1" dirty="0">
                <a:latin typeface="Algerian" panose="04020705040A02060702" pitchFamily="82" charset="0"/>
              </a:rPr>
              <a:t>The Future OF Cloud Computing</a:t>
            </a:r>
            <a:endParaRPr lang="en-PK" sz="4400" b="1" i="1" dirty="0">
              <a:latin typeface="Algerian" panose="04020705040A02060702" pitchFamily="82" charset="0"/>
            </a:endParaRPr>
          </a:p>
        </p:txBody>
      </p:sp>
      <p:sp>
        <p:nvSpPr>
          <p:cNvPr id="3" name="Subtitle 2">
            <a:extLst>
              <a:ext uri="{FF2B5EF4-FFF2-40B4-BE49-F238E27FC236}">
                <a16:creationId xmlns:a16="http://schemas.microsoft.com/office/drawing/2014/main" id="{E47EC89A-BE68-FF31-FB5D-8255D4A86D57}"/>
              </a:ext>
            </a:extLst>
          </p:cNvPr>
          <p:cNvSpPr>
            <a:spLocks noGrp="1"/>
          </p:cNvSpPr>
          <p:nvPr>
            <p:ph type="subTitle" idx="1"/>
          </p:nvPr>
        </p:nvSpPr>
        <p:spPr>
          <a:xfrm>
            <a:off x="1524000" y="2095499"/>
            <a:ext cx="5905500" cy="4238625"/>
          </a:xfrm>
        </p:spPr>
        <p:txBody>
          <a:bodyPr>
            <a:normAutofit lnSpcReduction="10000"/>
          </a:bodyPr>
          <a:lstStyle/>
          <a:p>
            <a:pPr algn="l"/>
            <a:r>
              <a:rPr lang="en-US" dirty="0"/>
              <a:t>	AI, IOT and Edge Computing will be giving future to Cloud Computing in a way that will be not too expensive.</a:t>
            </a:r>
          </a:p>
          <a:p>
            <a:pPr algn="l"/>
            <a:endParaRPr lang="en-US" dirty="0"/>
          </a:p>
          <a:p>
            <a:pPr algn="l"/>
            <a:r>
              <a:rPr lang="en-US" b="0" i="0" dirty="0">
                <a:solidFill>
                  <a:srgbClr val="0A0A0A"/>
                </a:solidFill>
                <a:effectLst/>
                <a:latin typeface="Google Sans"/>
              </a:rPr>
              <a:t>	As AI and machine learning mature, they are becoming increasingly integrated into cloud platforms to offer more intuitive and autonomous services. This "humanized AI" moves beyond basic automation to power intelligent applications that are more efficient and responsive to users' needs.</a:t>
            </a:r>
            <a:br>
              <a:rPr lang="en-US" dirty="0"/>
            </a:br>
            <a:endParaRPr lang="en-US" dirty="0"/>
          </a:p>
        </p:txBody>
      </p:sp>
      <p:pic>
        <p:nvPicPr>
          <p:cNvPr id="6" name="Picture 5">
            <a:extLst>
              <a:ext uri="{FF2B5EF4-FFF2-40B4-BE49-F238E27FC236}">
                <a16:creationId xmlns:a16="http://schemas.microsoft.com/office/drawing/2014/main" id="{64771C94-E9C9-82DA-3AFB-B36DF84146E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848600" y="2095499"/>
            <a:ext cx="3862388" cy="3862388"/>
          </a:xfrm>
          <a:prstGeom prst="rect">
            <a:avLst/>
          </a:prstGeom>
        </p:spPr>
      </p:pic>
    </p:spTree>
    <p:extLst>
      <p:ext uri="{BB962C8B-B14F-4D97-AF65-F5344CB8AC3E}">
        <p14:creationId xmlns:p14="http://schemas.microsoft.com/office/powerpoint/2010/main" val="4282255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p:cTn id="20"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1"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2"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3" dur="10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p:cTn id="28" dur="1000" fill="hold"/>
                                        <p:tgtEl>
                                          <p:spTgt spid="6"/>
                                        </p:tgtEl>
                                        <p:attrNameLst>
                                          <p:attrName>ppt_w</p:attrName>
                                        </p:attrNameLst>
                                      </p:cBhvr>
                                      <p:tavLst>
                                        <p:tav tm="0">
                                          <p:val>
                                            <p:fltVal val="0"/>
                                          </p:val>
                                        </p:tav>
                                        <p:tav tm="100000">
                                          <p:val>
                                            <p:strVal val="#ppt_w"/>
                                          </p:val>
                                        </p:tav>
                                      </p:tavLst>
                                    </p:anim>
                                    <p:anim calcmode="lin" valueType="num">
                                      <p:cBhvr>
                                        <p:cTn id="29" dur="1000" fill="hold"/>
                                        <p:tgtEl>
                                          <p:spTgt spid="6"/>
                                        </p:tgtEl>
                                        <p:attrNameLst>
                                          <p:attrName>ppt_h</p:attrName>
                                        </p:attrNameLst>
                                      </p:cBhvr>
                                      <p:tavLst>
                                        <p:tav tm="0">
                                          <p:val>
                                            <p:fltVal val="0"/>
                                          </p:val>
                                        </p:tav>
                                        <p:tav tm="100000">
                                          <p:val>
                                            <p:strVal val="#ppt_h"/>
                                          </p:val>
                                        </p:tav>
                                      </p:tavLst>
                                    </p:anim>
                                    <p:anim calcmode="lin" valueType="num">
                                      <p:cBhvr>
                                        <p:cTn id="30" dur="1000" fill="hold"/>
                                        <p:tgtEl>
                                          <p:spTgt spid="6"/>
                                        </p:tgtEl>
                                        <p:attrNameLst>
                                          <p:attrName>style.rotation</p:attrName>
                                        </p:attrNameLst>
                                      </p:cBhvr>
                                      <p:tavLst>
                                        <p:tav tm="0">
                                          <p:val>
                                            <p:fltVal val="90"/>
                                          </p:val>
                                        </p:tav>
                                        <p:tav tm="100000">
                                          <p:val>
                                            <p:fltVal val="0"/>
                                          </p:val>
                                        </p:tav>
                                      </p:tavLst>
                                    </p:anim>
                                    <p:animEffect transition="in" filter="fade">
                                      <p:cBhvr>
                                        <p:cTn id="31"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9BE70-3709-B94F-8C16-6F275575A79E}"/>
              </a:ext>
            </a:extLst>
          </p:cNvPr>
          <p:cNvSpPr>
            <a:spLocks noGrp="1"/>
          </p:cNvSpPr>
          <p:nvPr>
            <p:ph type="ctrTitle"/>
          </p:nvPr>
        </p:nvSpPr>
        <p:spPr>
          <a:xfrm>
            <a:off x="1524000" y="365125"/>
            <a:ext cx="9144000" cy="1655762"/>
          </a:xfrm>
          <a:noFill/>
          <a:ln>
            <a:noFill/>
          </a:ln>
          <a:effectLst>
            <a:glow rad="228600">
              <a:schemeClr val="tx1">
                <a:lumMod val="75000"/>
                <a:lumOff val="25000"/>
                <a:alpha val="40000"/>
              </a:schemeClr>
            </a:glow>
          </a:effectLst>
        </p:spPr>
        <p:txBody>
          <a:bodyPr anchor="ctr">
            <a:normAutofit/>
          </a:bodyPr>
          <a:lstStyle/>
          <a:p>
            <a:r>
              <a:rPr lang="en-US" sz="4400" b="1" i="1" dirty="0">
                <a:latin typeface="Algerian" panose="04020705040A02060702" pitchFamily="82" charset="0"/>
              </a:rPr>
              <a:t>The Future OF Cloud Computing</a:t>
            </a:r>
            <a:endParaRPr lang="en-PK" sz="4400" b="1" i="1" dirty="0">
              <a:latin typeface="Algerian" panose="04020705040A02060702" pitchFamily="82" charset="0"/>
            </a:endParaRPr>
          </a:p>
        </p:txBody>
      </p:sp>
      <p:sp>
        <p:nvSpPr>
          <p:cNvPr id="3" name="Subtitle 2">
            <a:extLst>
              <a:ext uri="{FF2B5EF4-FFF2-40B4-BE49-F238E27FC236}">
                <a16:creationId xmlns:a16="http://schemas.microsoft.com/office/drawing/2014/main" id="{E47EC89A-BE68-FF31-FB5D-8255D4A86D57}"/>
              </a:ext>
            </a:extLst>
          </p:cNvPr>
          <p:cNvSpPr>
            <a:spLocks noGrp="1"/>
          </p:cNvSpPr>
          <p:nvPr>
            <p:ph type="subTitle" idx="1"/>
          </p:nvPr>
        </p:nvSpPr>
        <p:spPr>
          <a:xfrm>
            <a:off x="1524000" y="2095499"/>
            <a:ext cx="9291638" cy="4238625"/>
          </a:xfrm>
        </p:spPr>
        <p:txBody>
          <a:bodyPr/>
          <a:lstStyle/>
          <a:p>
            <a:pPr algn="l"/>
            <a:r>
              <a:rPr lang="en-US" dirty="0"/>
              <a:t>	</a:t>
            </a:r>
            <a:r>
              <a:rPr lang="en-US" b="0" i="0" dirty="0">
                <a:solidFill>
                  <a:srgbClr val="0A0A0A"/>
                </a:solidFill>
                <a:effectLst/>
                <a:latin typeface="Google Sans"/>
              </a:rPr>
              <a:t>The massive volume of data produced by the growing number of IoT devices requires a new approach to processing. Edge computing moves data processing and storage closer to the source of the data, extending the cloud to the network's edge.</a:t>
            </a:r>
          </a:p>
          <a:p>
            <a:pPr algn="l"/>
            <a:endParaRPr lang="en-US" dirty="0">
              <a:solidFill>
                <a:srgbClr val="0A0A0A"/>
              </a:solidFill>
              <a:latin typeface="Google Sans"/>
            </a:endParaRPr>
          </a:p>
          <a:p>
            <a:pPr algn="l"/>
            <a:r>
              <a:rPr lang="en-US" dirty="0">
                <a:solidFill>
                  <a:srgbClr val="0A0A0A"/>
                </a:solidFill>
                <a:latin typeface="Google Sans"/>
              </a:rPr>
              <a:t>	</a:t>
            </a:r>
            <a:r>
              <a:rPr lang="en-US" b="0" i="0" dirty="0">
                <a:solidFill>
                  <a:srgbClr val="0A0A0A"/>
                </a:solidFill>
                <a:effectLst/>
                <a:latin typeface="Google Sans"/>
              </a:rPr>
              <a:t>The hybrid cloud provides the balanced, flexible infrastructure that orchestrates workloads between the edge and the core cloud.</a:t>
            </a:r>
          </a:p>
          <a:p>
            <a:pPr algn="l"/>
            <a:endParaRPr lang="en-US" dirty="0"/>
          </a:p>
        </p:txBody>
      </p:sp>
    </p:spTree>
    <p:extLst>
      <p:ext uri="{BB962C8B-B14F-4D97-AF65-F5344CB8AC3E}">
        <p14:creationId xmlns:p14="http://schemas.microsoft.com/office/powerpoint/2010/main" val="4122089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9BE70-3709-B94F-8C16-6F275575A79E}"/>
              </a:ext>
            </a:extLst>
          </p:cNvPr>
          <p:cNvSpPr>
            <a:spLocks noGrp="1"/>
          </p:cNvSpPr>
          <p:nvPr>
            <p:ph type="ctrTitle"/>
          </p:nvPr>
        </p:nvSpPr>
        <p:spPr>
          <a:xfrm>
            <a:off x="1524000" y="365125"/>
            <a:ext cx="9144000" cy="1655762"/>
          </a:xfrm>
          <a:noFill/>
          <a:ln>
            <a:noFill/>
          </a:ln>
          <a:effectLst>
            <a:glow rad="228600">
              <a:schemeClr val="tx1">
                <a:lumMod val="75000"/>
                <a:lumOff val="25000"/>
                <a:alpha val="40000"/>
              </a:schemeClr>
            </a:glow>
          </a:effectLst>
        </p:spPr>
        <p:txBody>
          <a:bodyPr anchor="ctr">
            <a:normAutofit/>
          </a:bodyPr>
          <a:lstStyle/>
          <a:p>
            <a:r>
              <a:rPr lang="en-US" sz="4400" b="1" i="1" dirty="0">
                <a:latin typeface="Algerian" panose="04020705040A02060702" pitchFamily="82" charset="0"/>
              </a:rPr>
              <a:t>Conclusion</a:t>
            </a:r>
            <a:endParaRPr lang="en-PK" sz="4400" b="1" i="1" dirty="0">
              <a:latin typeface="Algerian" panose="04020705040A02060702" pitchFamily="82" charset="0"/>
            </a:endParaRPr>
          </a:p>
        </p:txBody>
      </p:sp>
      <p:sp>
        <p:nvSpPr>
          <p:cNvPr id="3" name="Subtitle 2">
            <a:extLst>
              <a:ext uri="{FF2B5EF4-FFF2-40B4-BE49-F238E27FC236}">
                <a16:creationId xmlns:a16="http://schemas.microsoft.com/office/drawing/2014/main" id="{E47EC89A-BE68-FF31-FB5D-8255D4A86D57}"/>
              </a:ext>
            </a:extLst>
          </p:cNvPr>
          <p:cNvSpPr>
            <a:spLocks noGrp="1"/>
          </p:cNvSpPr>
          <p:nvPr>
            <p:ph type="subTitle" idx="1"/>
          </p:nvPr>
        </p:nvSpPr>
        <p:spPr>
          <a:xfrm>
            <a:off x="1524000" y="2095499"/>
            <a:ext cx="5905500" cy="4238625"/>
          </a:xfrm>
        </p:spPr>
        <p:txBody>
          <a:bodyPr>
            <a:normAutofit/>
          </a:bodyPr>
          <a:lstStyle/>
          <a:p>
            <a:pPr algn="l"/>
            <a:r>
              <a:rPr lang="en-US" b="0" i="0" dirty="0">
                <a:solidFill>
                  <a:srgbClr val="0A0A0A"/>
                </a:solidFill>
                <a:effectLst/>
                <a:latin typeface="Google Sans"/>
              </a:rPr>
              <a:t>	Think of cloud computing as your company's digital toolbox. It's a game-changer because it helps you save money by only paying for what you need, it's flexible enough to grow with you, and it keeps everything locked up tight. Looking ahead, with all the exciting new developments in AI and the Internet of Things, the cloud will be an even bigger, more powerful tool in every company's kit.</a:t>
            </a:r>
            <a:endParaRPr lang="en-US" dirty="0"/>
          </a:p>
        </p:txBody>
      </p:sp>
      <p:pic>
        <p:nvPicPr>
          <p:cNvPr id="6" name="Picture 5">
            <a:extLst>
              <a:ext uri="{FF2B5EF4-FFF2-40B4-BE49-F238E27FC236}">
                <a16:creationId xmlns:a16="http://schemas.microsoft.com/office/drawing/2014/main" id="{64771C94-E9C9-82DA-3AFB-B36DF84146E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591866" y="2095499"/>
            <a:ext cx="2375855" cy="3862388"/>
          </a:xfrm>
          <a:prstGeom prst="rect">
            <a:avLst/>
          </a:prstGeom>
        </p:spPr>
      </p:pic>
    </p:spTree>
    <p:extLst>
      <p:ext uri="{BB962C8B-B14F-4D97-AF65-F5344CB8AC3E}">
        <p14:creationId xmlns:p14="http://schemas.microsoft.com/office/powerpoint/2010/main" val="1746955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TotalTime>
  <Words>442</Words>
  <Application>Microsoft Office PowerPoint</Application>
  <PresentationFormat>Widescreen</PresentationFormat>
  <Paragraphs>47</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Algerian</vt:lpstr>
      <vt:lpstr>Arial</vt:lpstr>
      <vt:lpstr>Calibri</vt:lpstr>
      <vt:lpstr>Calibri Light</vt:lpstr>
      <vt:lpstr>Google Sans</vt:lpstr>
      <vt:lpstr>Office Theme</vt:lpstr>
      <vt:lpstr>The Role of Cloud Computing in Modern Business</vt:lpstr>
      <vt:lpstr>Content</vt:lpstr>
      <vt:lpstr>What Is Cloud Computing?</vt:lpstr>
      <vt:lpstr>Benefits OF Cloud Computing</vt:lpstr>
      <vt:lpstr>Types OF Cloud Computing</vt:lpstr>
      <vt:lpstr>Security OF Cloud Computing</vt:lpstr>
      <vt:lpstr>The Future OF Cloud Computing</vt:lpstr>
      <vt:lpstr>The Future OF Cloud Computing</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Muhammad Sddique Memon</dc:creator>
  <cp:lastModifiedBy>Muhammad Sddique Memon</cp:lastModifiedBy>
  <cp:revision>1</cp:revision>
  <dcterms:created xsi:type="dcterms:W3CDTF">2025-10-07T03:59:55Z</dcterms:created>
  <dcterms:modified xsi:type="dcterms:W3CDTF">2025-10-19T13:50:11Z</dcterms:modified>
</cp:coreProperties>
</file>

<file path=docProps/thumbnail.jpeg>
</file>